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0"/>
  </p:notesMasterIdLst>
  <p:sldIdLst>
    <p:sldId id="260" r:id="rId3"/>
    <p:sldId id="267" r:id="rId4"/>
    <p:sldId id="261" r:id="rId5"/>
    <p:sldId id="262" r:id="rId6"/>
    <p:sldId id="268" r:id="rId7"/>
    <p:sldId id="265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6D749-8430-428A-B1D3-29CC86FF0E45}" type="doc">
      <dgm:prSet loTypeId="urn:microsoft.com/office/officeart/2005/8/layout/default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it-IT"/>
        </a:p>
      </dgm:t>
    </dgm:pt>
    <dgm:pt modelId="{BDCB6E0A-4C30-4DEE-8648-DB05387DD330}">
      <dgm:prSet phldrT="[Testo]"/>
      <dgm:spPr/>
      <dgm:t>
        <a:bodyPr/>
        <a:lstStyle/>
        <a:p>
          <a:r>
            <a:rPr lang="it-IT" dirty="0" smtClean="0">
              <a:solidFill>
                <a:schemeClr val="tx1"/>
              </a:solidFill>
              <a:hlinkClick xmlns:r="http://schemas.openxmlformats.org/officeDocument/2006/relationships" r:id="rId1" action="ppaction://hlinksldjump"/>
            </a:rPr>
            <a:t>spy</a:t>
          </a:r>
          <a:endParaRPr lang="it-IT" dirty="0">
            <a:solidFill>
              <a:schemeClr val="tx1"/>
            </a:solidFill>
          </a:endParaRPr>
        </a:p>
      </dgm:t>
    </dgm:pt>
    <dgm:pt modelId="{95C5D408-80FF-4391-9933-AD8DADD13ABA}" type="parTrans" cxnId="{B9FF7C58-A156-48CA-A6AE-C3A2D3A3A3DF}">
      <dgm:prSet/>
      <dgm:spPr/>
      <dgm:t>
        <a:bodyPr/>
        <a:lstStyle/>
        <a:p>
          <a:endParaRPr lang="it-IT"/>
        </a:p>
      </dgm:t>
    </dgm:pt>
    <dgm:pt modelId="{85DD1E4B-3D6F-4605-85D9-8A333CD6E197}" type="sibTrans" cxnId="{B9FF7C58-A156-48CA-A6AE-C3A2D3A3A3DF}">
      <dgm:prSet/>
      <dgm:spPr/>
      <dgm:t>
        <a:bodyPr/>
        <a:lstStyle/>
        <a:p>
          <a:endParaRPr lang="it-IT"/>
        </a:p>
      </dgm:t>
    </dgm:pt>
    <dgm:pt modelId="{3BE38FFE-0B92-431A-9501-147D40B1D511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try</a:t>
          </a:r>
          <a:endParaRPr lang="it-IT" dirty="0">
            <a:solidFill>
              <a:schemeClr val="tx1"/>
            </a:solidFill>
          </a:endParaRPr>
        </a:p>
      </dgm:t>
    </dgm:pt>
    <dgm:pt modelId="{B176A8F4-6656-405E-A4FF-BE359B3CCD09}" type="parTrans" cxnId="{98441C41-5C25-4F58-919A-977701B7F957}">
      <dgm:prSet/>
      <dgm:spPr/>
      <dgm:t>
        <a:bodyPr/>
        <a:lstStyle/>
        <a:p>
          <a:endParaRPr lang="it-IT"/>
        </a:p>
      </dgm:t>
    </dgm:pt>
    <dgm:pt modelId="{17DFD2B4-3E84-4285-9D6E-767147F8024F}" type="sibTrans" cxnId="{98441C41-5C25-4F58-919A-977701B7F957}">
      <dgm:prSet/>
      <dgm:spPr/>
      <dgm:t>
        <a:bodyPr/>
        <a:lstStyle/>
        <a:p>
          <a:endParaRPr lang="it-IT"/>
        </a:p>
      </dgm:t>
    </dgm:pt>
    <dgm:pt modelId="{E54D158E-7775-4444-AC13-6330BEFA2907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fry</a:t>
          </a:r>
          <a:endParaRPr lang="it-IT" dirty="0">
            <a:solidFill>
              <a:schemeClr val="tx1"/>
            </a:solidFill>
          </a:endParaRPr>
        </a:p>
      </dgm:t>
    </dgm:pt>
    <dgm:pt modelId="{0427455B-3870-4839-B839-6641FD04FB4F}" type="parTrans" cxnId="{327A58AA-88C8-4510-8EB0-D85D357D5EFE}">
      <dgm:prSet/>
      <dgm:spPr/>
      <dgm:t>
        <a:bodyPr/>
        <a:lstStyle/>
        <a:p>
          <a:endParaRPr lang="it-IT"/>
        </a:p>
      </dgm:t>
    </dgm:pt>
    <dgm:pt modelId="{BDF07D29-6875-4510-8AA5-097FECA03B9F}" type="sibTrans" cxnId="{327A58AA-88C8-4510-8EB0-D85D357D5EFE}">
      <dgm:prSet/>
      <dgm:spPr/>
      <dgm:t>
        <a:bodyPr/>
        <a:lstStyle/>
        <a:p>
          <a:endParaRPr lang="it-IT"/>
        </a:p>
      </dgm:t>
    </dgm:pt>
    <dgm:pt modelId="{4C7609D0-5021-4EE0-B98F-45C6965B8F9A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cry</a:t>
          </a:r>
          <a:endParaRPr lang="it-IT" dirty="0">
            <a:solidFill>
              <a:schemeClr val="tx1"/>
            </a:solidFill>
          </a:endParaRPr>
        </a:p>
      </dgm:t>
    </dgm:pt>
    <dgm:pt modelId="{EC7CFB5A-BE28-47EC-9955-C0CA73E3321B}" type="parTrans" cxnId="{CE7CAC14-827B-44D5-919F-97ED643E9674}">
      <dgm:prSet/>
      <dgm:spPr/>
      <dgm:t>
        <a:bodyPr/>
        <a:lstStyle/>
        <a:p>
          <a:endParaRPr lang="it-IT"/>
        </a:p>
      </dgm:t>
    </dgm:pt>
    <dgm:pt modelId="{73D95870-BD94-41DB-8FE7-E9E6AA0DC942}" type="sibTrans" cxnId="{CE7CAC14-827B-44D5-919F-97ED643E9674}">
      <dgm:prSet/>
      <dgm:spPr/>
      <dgm:t>
        <a:bodyPr/>
        <a:lstStyle/>
        <a:p>
          <a:endParaRPr lang="it-IT"/>
        </a:p>
      </dgm:t>
    </dgm:pt>
    <dgm:pt modelId="{457838F3-AD1E-421B-A1B7-C6E7E30A3D51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hurry</a:t>
          </a:r>
          <a:endParaRPr lang="it-IT" dirty="0">
            <a:solidFill>
              <a:schemeClr val="tx1"/>
            </a:solidFill>
          </a:endParaRPr>
        </a:p>
      </dgm:t>
    </dgm:pt>
    <dgm:pt modelId="{596D94B4-664D-46F6-9BF0-857177276BF9}" type="parTrans" cxnId="{1796B47B-7EA7-440D-B881-1DF2C65B3AF1}">
      <dgm:prSet/>
      <dgm:spPr/>
      <dgm:t>
        <a:bodyPr/>
        <a:lstStyle/>
        <a:p>
          <a:endParaRPr lang="it-IT"/>
        </a:p>
      </dgm:t>
    </dgm:pt>
    <dgm:pt modelId="{D31ECB3A-3F5B-4A31-999C-3AA3DE57C112}" type="sibTrans" cxnId="{1796B47B-7EA7-440D-B881-1DF2C65B3AF1}">
      <dgm:prSet/>
      <dgm:spPr/>
      <dgm:t>
        <a:bodyPr/>
        <a:lstStyle/>
        <a:p>
          <a:endParaRPr lang="it-IT"/>
        </a:p>
      </dgm:t>
    </dgm:pt>
    <dgm:pt modelId="{3B3533FB-B66F-4006-8CA5-A52DD465CD83}" type="pres">
      <dgm:prSet presAssocID="{46B6D749-8430-428A-B1D3-29CC86FF0E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0F164EB-BAFC-4C4B-8B17-C01984E137D1}" type="pres">
      <dgm:prSet presAssocID="{BDCB6E0A-4C30-4DEE-8648-DB05387DD33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D0FBA59-C4CD-4507-B5DA-EBC2CA56C9AB}" type="pres">
      <dgm:prSet presAssocID="{85DD1E4B-3D6F-4605-85D9-8A333CD6E197}" presName="sibTrans" presStyleCnt="0"/>
      <dgm:spPr/>
    </dgm:pt>
    <dgm:pt modelId="{B0E215D5-C830-4900-A0CE-1AE71C38B5F3}" type="pres">
      <dgm:prSet presAssocID="{3BE38FFE-0B92-431A-9501-147D40B1D51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43485E-CA98-4BA7-B992-2DD3D6F2D664}" type="pres">
      <dgm:prSet presAssocID="{17DFD2B4-3E84-4285-9D6E-767147F8024F}" presName="sibTrans" presStyleCnt="0"/>
      <dgm:spPr/>
    </dgm:pt>
    <dgm:pt modelId="{4E81A752-E35C-42E7-BFAC-4CBD00D1CEFB}" type="pres">
      <dgm:prSet presAssocID="{E54D158E-7775-4444-AC13-6330BEFA290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5F23691-2E07-4C9F-BA11-F525BC674C0E}" type="pres">
      <dgm:prSet presAssocID="{BDF07D29-6875-4510-8AA5-097FECA03B9F}" presName="sibTrans" presStyleCnt="0"/>
      <dgm:spPr/>
    </dgm:pt>
    <dgm:pt modelId="{C9F7928F-0557-426B-B2CA-A06962C0F49D}" type="pres">
      <dgm:prSet presAssocID="{4C7609D0-5021-4EE0-B98F-45C6965B8F9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9175B6-FFBE-4AD2-B81B-AA4EC08AF245}" type="pres">
      <dgm:prSet presAssocID="{73D95870-BD94-41DB-8FE7-E9E6AA0DC942}" presName="sibTrans" presStyleCnt="0"/>
      <dgm:spPr/>
    </dgm:pt>
    <dgm:pt modelId="{6C6E1589-47AC-4270-849C-4DD3B2C64F79}" type="pres">
      <dgm:prSet presAssocID="{457838F3-AD1E-421B-A1B7-C6E7E30A3D5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E7CAC14-827B-44D5-919F-97ED643E9674}" srcId="{46B6D749-8430-428A-B1D3-29CC86FF0E45}" destId="{4C7609D0-5021-4EE0-B98F-45C6965B8F9A}" srcOrd="3" destOrd="0" parTransId="{EC7CFB5A-BE28-47EC-9955-C0CA73E3321B}" sibTransId="{73D95870-BD94-41DB-8FE7-E9E6AA0DC942}"/>
    <dgm:cxn modelId="{B7EEE1F4-9FFE-4059-A67D-C8485869B915}" type="presOf" srcId="{46B6D749-8430-428A-B1D3-29CC86FF0E45}" destId="{3B3533FB-B66F-4006-8CA5-A52DD465CD83}" srcOrd="0" destOrd="0" presId="urn:microsoft.com/office/officeart/2005/8/layout/default"/>
    <dgm:cxn modelId="{B9FF7C58-A156-48CA-A6AE-C3A2D3A3A3DF}" srcId="{46B6D749-8430-428A-B1D3-29CC86FF0E45}" destId="{BDCB6E0A-4C30-4DEE-8648-DB05387DD330}" srcOrd="0" destOrd="0" parTransId="{95C5D408-80FF-4391-9933-AD8DADD13ABA}" sibTransId="{85DD1E4B-3D6F-4605-85D9-8A333CD6E197}"/>
    <dgm:cxn modelId="{6C232F8B-666F-4BAA-8B0B-A78F9930FB4F}" type="presOf" srcId="{4C7609D0-5021-4EE0-B98F-45C6965B8F9A}" destId="{C9F7928F-0557-426B-B2CA-A06962C0F49D}" srcOrd="0" destOrd="0" presId="urn:microsoft.com/office/officeart/2005/8/layout/default"/>
    <dgm:cxn modelId="{A60172C1-24E0-4873-8899-4E71BC955B6A}" type="presOf" srcId="{E54D158E-7775-4444-AC13-6330BEFA2907}" destId="{4E81A752-E35C-42E7-BFAC-4CBD00D1CEFB}" srcOrd="0" destOrd="0" presId="urn:microsoft.com/office/officeart/2005/8/layout/default"/>
    <dgm:cxn modelId="{327A58AA-88C8-4510-8EB0-D85D357D5EFE}" srcId="{46B6D749-8430-428A-B1D3-29CC86FF0E45}" destId="{E54D158E-7775-4444-AC13-6330BEFA2907}" srcOrd="2" destOrd="0" parTransId="{0427455B-3870-4839-B839-6641FD04FB4F}" sibTransId="{BDF07D29-6875-4510-8AA5-097FECA03B9F}"/>
    <dgm:cxn modelId="{EFA457CF-09E4-4A22-842F-7ADFE22BC8AE}" type="presOf" srcId="{457838F3-AD1E-421B-A1B7-C6E7E30A3D51}" destId="{6C6E1589-47AC-4270-849C-4DD3B2C64F79}" srcOrd="0" destOrd="0" presId="urn:microsoft.com/office/officeart/2005/8/layout/default"/>
    <dgm:cxn modelId="{1796B47B-7EA7-440D-B881-1DF2C65B3AF1}" srcId="{46B6D749-8430-428A-B1D3-29CC86FF0E45}" destId="{457838F3-AD1E-421B-A1B7-C6E7E30A3D51}" srcOrd="4" destOrd="0" parTransId="{596D94B4-664D-46F6-9BF0-857177276BF9}" sibTransId="{D31ECB3A-3F5B-4A31-999C-3AA3DE57C112}"/>
    <dgm:cxn modelId="{660FA0C4-3C21-4628-9363-1D0224F5816B}" type="presOf" srcId="{BDCB6E0A-4C30-4DEE-8648-DB05387DD330}" destId="{70F164EB-BAFC-4C4B-8B17-C01984E137D1}" srcOrd="0" destOrd="0" presId="urn:microsoft.com/office/officeart/2005/8/layout/default"/>
    <dgm:cxn modelId="{EABDAD94-5A76-4C8E-A137-7D17A0690162}" type="presOf" srcId="{3BE38FFE-0B92-431A-9501-147D40B1D511}" destId="{B0E215D5-C830-4900-A0CE-1AE71C38B5F3}" srcOrd="0" destOrd="0" presId="urn:microsoft.com/office/officeart/2005/8/layout/default"/>
    <dgm:cxn modelId="{98441C41-5C25-4F58-919A-977701B7F957}" srcId="{46B6D749-8430-428A-B1D3-29CC86FF0E45}" destId="{3BE38FFE-0B92-431A-9501-147D40B1D511}" srcOrd="1" destOrd="0" parTransId="{B176A8F4-6656-405E-A4FF-BE359B3CCD09}" sibTransId="{17DFD2B4-3E84-4285-9D6E-767147F8024F}"/>
    <dgm:cxn modelId="{5D2C8131-340E-4286-B1D4-0FEFEB0775D9}" type="presParOf" srcId="{3B3533FB-B66F-4006-8CA5-A52DD465CD83}" destId="{70F164EB-BAFC-4C4B-8B17-C01984E137D1}" srcOrd="0" destOrd="0" presId="urn:microsoft.com/office/officeart/2005/8/layout/default"/>
    <dgm:cxn modelId="{CD0F2A71-F33F-423C-9169-7E1383BCD806}" type="presParOf" srcId="{3B3533FB-B66F-4006-8CA5-A52DD465CD83}" destId="{1D0FBA59-C4CD-4507-B5DA-EBC2CA56C9AB}" srcOrd="1" destOrd="0" presId="urn:microsoft.com/office/officeart/2005/8/layout/default"/>
    <dgm:cxn modelId="{CD8F1724-811D-45B2-80CA-56DB4FA818F4}" type="presParOf" srcId="{3B3533FB-B66F-4006-8CA5-A52DD465CD83}" destId="{B0E215D5-C830-4900-A0CE-1AE71C38B5F3}" srcOrd="2" destOrd="0" presId="urn:microsoft.com/office/officeart/2005/8/layout/default"/>
    <dgm:cxn modelId="{F5B8DB2A-6C1E-4364-8EA2-C90253D5F1F1}" type="presParOf" srcId="{3B3533FB-B66F-4006-8CA5-A52DD465CD83}" destId="{4943485E-CA98-4BA7-B992-2DD3D6F2D664}" srcOrd="3" destOrd="0" presId="urn:microsoft.com/office/officeart/2005/8/layout/default"/>
    <dgm:cxn modelId="{A9823FD9-4F3C-4060-B3F4-79578E8F2497}" type="presParOf" srcId="{3B3533FB-B66F-4006-8CA5-A52DD465CD83}" destId="{4E81A752-E35C-42E7-BFAC-4CBD00D1CEFB}" srcOrd="4" destOrd="0" presId="urn:microsoft.com/office/officeart/2005/8/layout/default"/>
    <dgm:cxn modelId="{BFD3A911-9B8D-4764-B1F1-0442CC32AE13}" type="presParOf" srcId="{3B3533FB-B66F-4006-8CA5-A52DD465CD83}" destId="{75F23691-2E07-4C9F-BA11-F525BC674C0E}" srcOrd="5" destOrd="0" presId="urn:microsoft.com/office/officeart/2005/8/layout/default"/>
    <dgm:cxn modelId="{A7BBACB9-492F-4E33-B6A0-67CACB5076BC}" type="presParOf" srcId="{3B3533FB-B66F-4006-8CA5-A52DD465CD83}" destId="{C9F7928F-0557-426B-B2CA-A06962C0F49D}" srcOrd="6" destOrd="0" presId="urn:microsoft.com/office/officeart/2005/8/layout/default"/>
    <dgm:cxn modelId="{86613F93-4048-459B-BF9B-5E3B10D959F1}" type="presParOf" srcId="{3B3533FB-B66F-4006-8CA5-A52DD465CD83}" destId="{819175B6-FFBE-4AD2-B81B-AA4EC08AF245}" srcOrd="7" destOrd="0" presId="urn:microsoft.com/office/officeart/2005/8/layout/default"/>
    <dgm:cxn modelId="{C981A4A4-B391-494F-AA58-AB493A3C1E4B}" type="presParOf" srcId="{3B3533FB-B66F-4006-8CA5-A52DD465CD83}" destId="{6C6E1589-47AC-4270-849C-4DD3B2C64F7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6D749-8430-428A-B1D3-29CC86FF0E45}" type="doc">
      <dgm:prSet loTypeId="urn:microsoft.com/office/officeart/2005/8/layout/default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it-IT"/>
        </a:p>
      </dgm:t>
    </dgm:pt>
    <dgm:pt modelId="{BDCB6E0A-4C30-4DEE-8648-DB05387DD330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  <a:hlinkClick xmlns:r="http://schemas.openxmlformats.org/officeDocument/2006/relationships" r:id="rId1" action="ppaction://hlinksldjump"/>
            </a:rPr>
            <a:t>calf</a:t>
          </a:r>
          <a:endParaRPr lang="it-IT" dirty="0">
            <a:solidFill>
              <a:schemeClr val="tx1"/>
            </a:solidFill>
          </a:endParaRPr>
        </a:p>
      </dgm:t>
    </dgm:pt>
    <dgm:pt modelId="{95C5D408-80FF-4391-9933-AD8DADD13ABA}" type="parTrans" cxnId="{B9FF7C58-A156-48CA-A6AE-C3A2D3A3A3DF}">
      <dgm:prSet/>
      <dgm:spPr/>
      <dgm:t>
        <a:bodyPr/>
        <a:lstStyle/>
        <a:p>
          <a:endParaRPr lang="it-IT"/>
        </a:p>
      </dgm:t>
    </dgm:pt>
    <dgm:pt modelId="{85DD1E4B-3D6F-4605-85D9-8A333CD6E197}" type="sibTrans" cxnId="{B9FF7C58-A156-48CA-A6AE-C3A2D3A3A3DF}">
      <dgm:prSet/>
      <dgm:spPr/>
      <dgm:t>
        <a:bodyPr/>
        <a:lstStyle/>
        <a:p>
          <a:endParaRPr lang="it-IT"/>
        </a:p>
      </dgm:t>
    </dgm:pt>
    <dgm:pt modelId="{3BE38FFE-0B92-431A-9501-147D40B1D511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shelf</a:t>
          </a:r>
          <a:endParaRPr lang="it-IT" dirty="0">
            <a:solidFill>
              <a:schemeClr val="tx1"/>
            </a:solidFill>
          </a:endParaRPr>
        </a:p>
      </dgm:t>
    </dgm:pt>
    <dgm:pt modelId="{B176A8F4-6656-405E-A4FF-BE359B3CCD09}" type="parTrans" cxnId="{98441C41-5C25-4F58-919A-977701B7F957}">
      <dgm:prSet/>
      <dgm:spPr/>
      <dgm:t>
        <a:bodyPr/>
        <a:lstStyle/>
        <a:p>
          <a:endParaRPr lang="it-IT"/>
        </a:p>
      </dgm:t>
    </dgm:pt>
    <dgm:pt modelId="{17DFD2B4-3E84-4285-9D6E-767147F8024F}" type="sibTrans" cxnId="{98441C41-5C25-4F58-919A-977701B7F957}">
      <dgm:prSet/>
      <dgm:spPr/>
      <dgm:t>
        <a:bodyPr/>
        <a:lstStyle/>
        <a:p>
          <a:endParaRPr lang="it-IT"/>
        </a:p>
      </dgm:t>
    </dgm:pt>
    <dgm:pt modelId="{75CA0A52-AB38-4F48-A3A1-65479A1EC901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leaf</a:t>
          </a:r>
          <a:endParaRPr lang="it-IT" dirty="0">
            <a:solidFill>
              <a:schemeClr val="tx1"/>
            </a:solidFill>
          </a:endParaRPr>
        </a:p>
      </dgm:t>
    </dgm:pt>
    <dgm:pt modelId="{3B39CC13-951A-475C-BF8F-401B085D0C1A}" type="parTrans" cxnId="{540BE574-901B-46A3-8030-53F3B06A6111}">
      <dgm:prSet/>
      <dgm:spPr/>
      <dgm:t>
        <a:bodyPr/>
        <a:lstStyle/>
        <a:p>
          <a:endParaRPr lang="it-IT"/>
        </a:p>
      </dgm:t>
    </dgm:pt>
    <dgm:pt modelId="{CE163570-B659-451A-90F4-560EBA002329}" type="sibTrans" cxnId="{540BE574-901B-46A3-8030-53F3B06A6111}">
      <dgm:prSet/>
      <dgm:spPr/>
      <dgm:t>
        <a:bodyPr/>
        <a:lstStyle/>
        <a:p>
          <a:endParaRPr lang="it-IT"/>
        </a:p>
      </dgm:t>
    </dgm:pt>
    <dgm:pt modelId="{D1E88297-6D76-406F-8A70-FF7E9A2B9680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wife</a:t>
          </a:r>
          <a:endParaRPr lang="it-IT" dirty="0">
            <a:solidFill>
              <a:schemeClr val="tx1"/>
            </a:solidFill>
          </a:endParaRPr>
        </a:p>
      </dgm:t>
    </dgm:pt>
    <dgm:pt modelId="{B938AC4F-4481-488C-BE82-9F05C53ED102}" type="parTrans" cxnId="{87BE5572-F95B-4788-84EB-840F88CDF3DE}">
      <dgm:prSet/>
      <dgm:spPr/>
      <dgm:t>
        <a:bodyPr/>
        <a:lstStyle/>
        <a:p>
          <a:endParaRPr lang="it-IT"/>
        </a:p>
      </dgm:t>
    </dgm:pt>
    <dgm:pt modelId="{DFCF7AE6-8DFD-4CB4-B826-D8A831A85C25}" type="sibTrans" cxnId="{87BE5572-F95B-4788-84EB-840F88CDF3DE}">
      <dgm:prSet/>
      <dgm:spPr/>
      <dgm:t>
        <a:bodyPr/>
        <a:lstStyle/>
        <a:p>
          <a:endParaRPr lang="it-IT"/>
        </a:p>
      </dgm:t>
    </dgm:pt>
    <dgm:pt modelId="{7DE2E357-FB8C-42D5-A3DB-F50ABE9DC10B}">
      <dgm:prSet phldrT="[Testo]"/>
      <dgm:spPr/>
      <dgm:t>
        <a:bodyPr/>
        <a:lstStyle/>
        <a:p>
          <a:r>
            <a:rPr lang="it-IT" dirty="0" err="1" smtClean="0">
              <a:solidFill>
                <a:schemeClr val="tx1"/>
              </a:solidFill>
            </a:rPr>
            <a:t>knife</a:t>
          </a:r>
          <a:endParaRPr lang="it-IT" dirty="0">
            <a:solidFill>
              <a:schemeClr val="tx1"/>
            </a:solidFill>
          </a:endParaRPr>
        </a:p>
      </dgm:t>
    </dgm:pt>
    <dgm:pt modelId="{E67969E5-4567-429E-9E41-B35A44DA304A}" type="parTrans" cxnId="{08BE27A2-55F1-45FD-918C-0BF9FFF7521F}">
      <dgm:prSet/>
      <dgm:spPr/>
      <dgm:t>
        <a:bodyPr/>
        <a:lstStyle/>
        <a:p>
          <a:endParaRPr lang="it-IT"/>
        </a:p>
      </dgm:t>
    </dgm:pt>
    <dgm:pt modelId="{8C47DCBD-91FA-4F75-9D0A-1A91DCB8A7A0}" type="sibTrans" cxnId="{08BE27A2-55F1-45FD-918C-0BF9FFF7521F}">
      <dgm:prSet/>
      <dgm:spPr/>
      <dgm:t>
        <a:bodyPr/>
        <a:lstStyle/>
        <a:p>
          <a:endParaRPr lang="it-IT"/>
        </a:p>
      </dgm:t>
    </dgm:pt>
    <dgm:pt modelId="{FE4B3B78-6631-4392-93D8-1FA9CEDCCFC2}">
      <dgm:prSet phldrT="[Testo]"/>
      <dgm:spPr/>
      <dgm:t>
        <a:bodyPr/>
        <a:lstStyle/>
        <a:p>
          <a:r>
            <a:rPr lang="it-IT" dirty="0" smtClean="0">
              <a:solidFill>
                <a:schemeClr val="tx1"/>
              </a:solidFill>
            </a:rPr>
            <a:t>life </a:t>
          </a:r>
          <a:endParaRPr lang="it-IT" dirty="0">
            <a:solidFill>
              <a:schemeClr val="tx1"/>
            </a:solidFill>
          </a:endParaRPr>
        </a:p>
      </dgm:t>
    </dgm:pt>
    <dgm:pt modelId="{D9F95C36-7DD0-40E1-892B-604B1E2E9568}" type="parTrans" cxnId="{D78F70F8-F564-414A-A7DC-6DC32A25B6A3}">
      <dgm:prSet/>
      <dgm:spPr/>
      <dgm:t>
        <a:bodyPr/>
        <a:lstStyle/>
        <a:p>
          <a:endParaRPr lang="it-IT"/>
        </a:p>
      </dgm:t>
    </dgm:pt>
    <dgm:pt modelId="{376D9F7C-4F3D-45F1-A87C-142B2213A3DF}" type="sibTrans" cxnId="{D78F70F8-F564-414A-A7DC-6DC32A25B6A3}">
      <dgm:prSet/>
      <dgm:spPr/>
      <dgm:t>
        <a:bodyPr/>
        <a:lstStyle/>
        <a:p>
          <a:endParaRPr lang="it-IT"/>
        </a:p>
      </dgm:t>
    </dgm:pt>
    <dgm:pt modelId="{3B3533FB-B66F-4006-8CA5-A52DD465CD83}" type="pres">
      <dgm:prSet presAssocID="{46B6D749-8430-428A-B1D3-29CC86FF0E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0F164EB-BAFC-4C4B-8B17-C01984E137D1}" type="pres">
      <dgm:prSet presAssocID="{BDCB6E0A-4C30-4DEE-8648-DB05387DD33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D0FBA59-C4CD-4507-B5DA-EBC2CA56C9AB}" type="pres">
      <dgm:prSet presAssocID="{85DD1E4B-3D6F-4605-85D9-8A333CD6E197}" presName="sibTrans" presStyleCnt="0"/>
      <dgm:spPr/>
    </dgm:pt>
    <dgm:pt modelId="{B0E215D5-C830-4900-A0CE-1AE71C38B5F3}" type="pres">
      <dgm:prSet presAssocID="{3BE38FFE-0B92-431A-9501-147D40B1D51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43485E-CA98-4BA7-B992-2DD3D6F2D664}" type="pres">
      <dgm:prSet presAssocID="{17DFD2B4-3E84-4285-9D6E-767147F8024F}" presName="sibTrans" presStyleCnt="0"/>
      <dgm:spPr/>
    </dgm:pt>
    <dgm:pt modelId="{3BF69C60-9442-4E02-9E09-46C123296E23}" type="pres">
      <dgm:prSet presAssocID="{75CA0A52-AB38-4F48-A3A1-65479A1EC90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7C7BF4A-7956-42FB-9BB3-327BE36182B4}" type="pres">
      <dgm:prSet presAssocID="{CE163570-B659-451A-90F4-560EBA002329}" presName="sibTrans" presStyleCnt="0"/>
      <dgm:spPr/>
    </dgm:pt>
    <dgm:pt modelId="{93CDEE81-475A-4458-B462-70B44272F925}" type="pres">
      <dgm:prSet presAssocID="{D1E88297-6D76-406F-8A70-FF7E9A2B968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C7E9B25-BAA2-4CFA-B260-F0181362FE00}" type="pres">
      <dgm:prSet presAssocID="{DFCF7AE6-8DFD-4CB4-B826-D8A831A85C25}" presName="sibTrans" presStyleCnt="0"/>
      <dgm:spPr/>
    </dgm:pt>
    <dgm:pt modelId="{874334A0-1A41-4242-99ED-D4ECD30D666A}" type="pres">
      <dgm:prSet presAssocID="{FE4B3B78-6631-4392-93D8-1FA9CEDCCFC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493F3C-2B96-4C03-9E61-4C1942642E58}" type="pres">
      <dgm:prSet presAssocID="{376D9F7C-4F3D-45F1-A87C-142B2213A3DF}" presName="sibTrans" presStyleCnt="0"/>
      <dgm:spPr/>
    </dgm:pt>
    <dgm:pt modelId="{CF4AD132-608B-4F08-AA23-40E0F7737A66}" type="pres">
      <dgm:prSet presAssocID="{7DE2E357-FB8C-42D5-A3DB-F50ABE9DC10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8BE27A2-55F1-45FD-918C-0BF9FFF7521F}" srcId="{46B6D749-8430-428A-B1D3-29CC86FF0E45}" destId="{7DE2E357-FB8C-42D5-A3DB-F50ABE9DC10B}" srcOrd="5" destOrd="0" parTransId="{E67969E5-4567-429E-9E41-B35A44DA304A}" sibTransId="{8C47DCBD-91FA-4F75-9D0A-1A91DCB8A7A0}"/>
    <dgm:cxn modelId="{87BE5572-F95B-4788-84EB-840F88CDF3DE}" srcId="{46B6D749-8430-428A-B1D3-29CC86FF0E45}" destId="{D1E88297-6D76-406F-8A70-FF7E9A2B9680}" srcOrd="3" destOrd="0" parTransId="{B938AC4F-4481-488C-BE82-9F05C53ED102}" sibTransId="{DFCF7AE6-8DFD-4CB4-B826-D8A831A85C25}"/>
    <dgm:cxn modelId="{98441C41-5C25-4F58-919A-977701B7F957}" srcId="{46B6D749-8430-428A-B1D3-29CC86FF0E45}" destId="{3BE38FFE-0B92-431A-9501-147D40B1D511}" srcOrd="1" destOrd="0" parTransId="{B176A8F4-6656-405E-A4FF-BE359B3CCD09}" sibTransId="{17DFD2B4-3E84-4285-9D6E-767147F8024F}"/>
    <dgm:cxn modelId="{A90AE08C-4FE4-461C-82BB-1888E6E0B9B5}" type="presOf" srcId="{7DE2E357-FB8C-42D5-A3DB-F50ABE9DC10B}" destId="{CF4AD132-608B-4F08-AA23-40E0F7737A66}" srcOrd="0" destOrd="0" presId="urn:microsoft.com/office/officeart/2005/8/layout/default"/>
    <dgm:cxn modelId="{540BE574-901B-46A3-8030-53F3B06A6111}" srcId="{46B6D749-8430-428A-B1D3-29CC86FF0E45}" destId="{75CA0A52-AB38-4F48-A3A1-65479A1EC901}" srcOrd="2" destOrd="0" parTransId="{3B39CC13-951A-475C-BF8F-401B085D0C1A}" sibTransId="{CE163570-B659-451A-90F4-560EBA002329}"/>
    <dgm:cxn modelId="{B9FF7C58-A156-48CA-A6AE-C3A2D3A3A3DF}" srcId="{46B6D749-8430-428A-B1D3-29CC86FF0E45}" destId="{BDCB6E0A-4C30-4DEE-8648-DB05387DD330}" srcOrd="0" destOrd="0" parTransId="{95C5D408-80FF-4391-9933-AD8DADD13ABA}" sibTransId="{85DD1E4B-3D6F-4605-85D9-8A333CD6E197}"/>
    <dgm:cxn modelId="{8E1BD28C-1C6C-422D-A08D-12547B296965}" type="presOf" srcId="{46B6D749-8430-428A-B1D3-29CC86FF0E45}" destId="{3B3533FB-B66F-4006-8CA5-A52DD465CD83}" srcOrd="0" destOrd="0" presId="urn:microsoft.com/office/officeart/2005/8/layout/default"/>
    <dgm:cxn modelId="{49E561E8-94B6-4054-B2C4-B0421B0440A4}" type="presOf" srcId="{BDCB6E0A-4C30-4DEE-8648-DB05387DD330}" destId="{70F164EB-BAFC-4C4B-8B17-C01984E137D1}" srcOrd="0" destOrd="0" presId="urn:microsoft.com/office/officeart/2005/8/layout/default"/>
    <dgm:cxn modelId="{1B935F11-9947-44D4-A35C-735C3BA6A578}" type="presOf" srcId="{FE4B3B78-6631-4392-93D8-1FA9CEDCCFC2}" destId="{874334A0-1A41-4242-99ED-D4ECD30D666A}" srcOrd="0" destOrd="0" presId="urn:microsoft.com/office/officeart/2005/8/layout/default"/>
    <dgm:cxn modelId="{D9EBE221-5E20-4230-AE25-D12164927A32}" type="presOf" srcId="{3BE38FFE-0B92-431A-9501-147D40B1D511}" destId="{B0E215D5-C830-4900-A0CE-1AE71C38B5F3}" srcOrd="0" destOrd="0" presId="urn:microsoft.com/office/officeart/2005/8/layout/default"/>
    <dgm:cxn modelId="{D78F70F8-F564-414A-A7DC-6DC32A25B6A3}" srcId="{46B6D749-8430-428A-B1D3-29CC86FF0E45}" destId="{FE4B3B78-6631-4392-93D8-1FA9CEDCCFC2}" srcOrd="4" destOrd="0" parTransId="{D9F95C36-7DD0-40E1-892B-604B1E2E9568}" sibTransId="{376D9F7C-4F3D-45F1-A87C-142B2213A3DF}"/>
    <dgm:cxn modelId="{FFD0CEC6-F75A-43CF-89E4-6EEDDA99207E}" type="presOf" srcId="{D1E88297-6D76-406F-8A70-FF7E9A2B9680}" destId="{93CDEE81-475A-4458-B462-70B44272F925}" srcOrd="0" destOrd="0" presId="urn:microsoft.com/office/officeart/2005/8/layout/default"/>
    <dgm:cxn modelId="{64722D2D-2F1D-4674-BD45-3EB591A1FC99}" type="presOf" srcId="{75CA0A52-AB38-4F48-A3A1-65479A1EC901}" destId="{3BF69C60-9442-4E02-9E09-46C123296E23}" srcOrd="0" destOrd="0" presId="urn:microsoft.com/office/officeart/2005/8/layout/default"/>
    <dgm:cxn modelId="{62921D9E-EEA0-4A7B-BD1E-5966850F1F95}" type="presParOf" srcId="{3B3533FB-B66F-4006-8CA5-A52DD465CD83}" destId="{70F164EB-BAFC-4C4B-8B17-C01984E137D1}" srcOrd="0" destOrd="0" presId="urn:microsoft.com/office/officeart/2005/8/layout/default"/>
    <dgm:cxn modelId="{D9A36768-DEB8-4766-ACF0-2D4937023DA2}" type="presParOf" srcId="{3B3533FB-B66F-4006-8CA5-A52DD465CD83}" destId="{1D0FBA59-C4CD-4507-B5DA-EBC2CA56C9AB}" srcOrd="1" destOrd="0" presId="urn:microsoft.com/office/officeart/2005/8/layout/default"/>
    <dgm:cxn modelId="{22E3AEFE-ABAB-4B80-8D82-5EF6C52BFB3C}" type="presParOf" srcId="{3B3533FB-B66F-4006-8CA5-A52DD465CD83}" destId="{B0E215D5-C830-4900-A0CE-1AE71C38B5F3}" srcOrd="2" destOrd="0" presId="urn:microsoft.com/office/officeart/2005/8/layout/default"/>
    <dgm:cxn modelId="{0BAD4113-9C08-43CC-BD21-E85F843C6B12}" type="presParOf" srcId="{3B3533FB-B66F-4006-8CA5-A52DD465CD83}" destId="{4943485E-CA98-4BA7-B992-2DD3D6F2D664}" srcOrd="3" destOrd="0" presId="urn:microsoft.com/office/officeart/2005/8/layout/default"/>
    <dgm:cxn modelId="{F38E4562-E246-44B9-8C9D-112DE3D8C701}" type="presParOf" srcId="{3B3533FB-B66F-4006-8CA5-A52DD465CD83}" destId="{3BF69C60-9442-4E02-9E09-46C123296E23}" srcOrd="4" destOrd="0" presId="urn:microsoft.com/office/officeart/2005/8/layout/default"/>
    <dgm:cxn modelId="{F7234F5A-3505-477A-8233-2A7D1D3DD6CB}" type="presParOf" srcId="{3B3533FB-B66F-4006-8CA5-A52DD465CD83}" destId="{57C7BF4A-7956-42FB-9BB3-327BE36182B4}" srcOrd="5" destOrd="0" presId="urn:microsoft.com/office/officeart/2005/8/layout/default"/>
    <dgm:cxn modelId="{82277569-1457-451B-8097-2C035465992D}" type="presParOf" srcId="{3B3533FB-B66F-4006-8CA5-A52DD465CD83}" destId="{93CDEE81-475A-4458-B462-70B44272F925}" srcOrd="6" destOrd="0" presId="urn:microsoft.com/office/officeart/2005/8/layout/default"/>
    <dgm:cxn modelId="{0327A71A-09FF-4BAA-900C-B87C92028ACA}" type="presParOf" srcId="{3B3533FB-B66F-4006-8CA5-A52DD465CD83}" destId="{CC7E9B25-BAA2-4CFA-B260-F0181362FE00}" srcOrd="7" destOrd="0" presId="urn:microsoft.com/office/officeart/2005/8/layout/default"/>
    <dgm:cxn modelId="{C2832C98-0520-4BB9-B66B-9A42AB62090B}" type="presParOf" srcId="{3B3533FB-B66F-4006-8CA5-A52DD465CD83}" destId="{874334A0-1A41-4242-99ED-D4ECD30D666A}" srcOrd="8" destOrd="0" presId="urn:microsoft.com/office/officeart/2005/8/layout/default"/>
    <dgm:cxn modelId="{F6A7D3F1-0E10-499C-8D6C-3E236B48E5AE}" type="presParOf" srcId="{3B3533FB-B66F-4006-8CA5-A52DD465CD83}" destId="{AB493F3C-2B96-4C03-9E61-4C1942642E58}" srcOrd="9" destOrd="0" presId="urn:microsoft.com/office/officeart/2005/8/layout/default"/>
    <dgm:cxn modelId="{B0C41A97-BB3E-4B2D-A1CA-211D91E923CF}" type="presParOf" srcId="{3B3533FB-B66F-4006-8CA5-A52DD465CD83}" destId="{CF4AD132-608B-4F08-AA23-40E0F7737A6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B6D749-8430-428A-B1D3-29CC86FF0E45}" type="doc">
      <dgm:prSet loTypeId="urn:microsoft.com/office/officeart/2005/8/layout/default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it-IT"/>
        </a:p>
      </dgm:t>
    </dgm:pt>
    <dgm:pt modelId="{BDCB6E0A-4C30-4DEE-8648-DB05387DD330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vall</a:t>
          </a:r>
          <a:r>
            <a:rPr lang="it-IT" sz="2400" dirty="0" err="1" smtClean="0">
              <a:solidFill>
                <a:srgbClr val="FF0000"/>
              </a:solidFill>
            </a:rPr>
            <a:t>ey</a:t>
          </a:r>
          <a:endParaRPr lang="it-IT" sz="2400" dirty="0">
            <a:solidFill>
              <a:srgbClr val="FF0000"/>
            </a:solidFill>
          </a:endParaRPr>
        </a:p>
      </dgm:t>
    </dgm:pt>
    <dgm:pt modelId="{95C5D408-80FF-4391-9933-AD8DADD13ABA}" type="parTrans" cxnId="{B9FF7C58-A156-48CA-A6AE-C3A2D3A3A3DF}">
      <dgm:prSet/>
      <dgm:spPr/>
      <dgm:t>
        <a:bodyPr/>
        <a:lstStyle/>
        <a:p>
          <a:endParaRPr lang="it-IT" sz="1600"/>
        </a:p>
      </dgm:t>
    </dgm:pt>
    <dgm:pt modelId="{85DD1E4B-3D6F-4605-85D9-8A333CD6E197}" type="sibTrans" cxnId="{B9FF7C58-A156-48CA-A6AE-C3A2D3A3A3DF}">
      <dgm:prSet/>
      <dgm:spPr/>
      <dgm:t>
        <a:bodyPr/>
        <a:lstStyle/>
        <a:p>
          <a:endParaRPr lang="it-IT" sz="1600"/>
        </a:p>
      </dgm:t>
    </dgm:pt>
    <dgm:pt modelId="{3BE38FFE-0B92-431A-9501-147D40B1D511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valley</a:t>
          </a:r>
          <a:r>
            <a:rPr lang="it-IT" sz="2400" dirty="0" err="1" smtClean="0">
              <a:solidFill>
                <a:srgbClr val="CC0099"/>
              </a:solidFill>
            </a:rPr>
            <a:t>s</a:t>
          </a:r>
          <a:endParaRPr lang="it-IT" sz="2400" dirty="0">
            <a:solidFill>
              <a:srgbClr val="CC0099"/>
            </a:solidFill>
          </a:endParaRPr>
        </a:p>
      </dgm:t>
    </dgm:pt>
    <dgm:pt modelId="{B176A8F4-6656-405E-A4FF-BE359B3CCD09}" type="parTrans" cxnId="{98441C41-5C25-4F58-919A-977701B7F957}">
      <dgm:prSet/>
      <dgm:spPr/>
      <dgm:t>
        <a:bodyPr/>
        <a:lstStyle/>
        <a:p>
          <a:endParaRPr lang="it-IT" sz="1600"/>
        </a:p>
      </dgm:t>
    </dgm:pt>
    <dgm:pt modelId="{17DFD2B4-3E84-4285-9D6E-767147F8024F}" type="sibTrans" cxnId="{98441C41-5C25-4F58-919A-977701B7F957}">
      <dgm:prSet/>
      <dgm:spPr/>
      <dgm:t>
        <a:bodyPr/>
        <a:lstStyle/>
        <a:p>
          <a:endParaRPr lang="it-IT" sz="1600"/>
        </a:p>
      </dgm:t>
    </dgm:pt>
    <dgm:pt modelId="{75CA0A52-AB38-4F48-A3A1-65479A1EC901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chimn</a:t>
          </a:r>
          <a:r>
            <a:rPr lang="it-IT" sz="2400" dirty="0" err="1" smtClean="0">
              <a:solidFill>
                <a:srgbClr val="FF0000"/>
              </a:solidFill>
            </a:rPr>
            <a:t>ey</a:t>
          </a:r>
          <a:endParaRPr lang="it-IT" sz="2400" dirty="0">
            <a:solidFill>
              <a:srgbClr val="FF0000"/>
            </a:solidFill>
          </a:endParaRPr>
        </a:p>
      </dgm:t>
    </dgm:pt>
    <dgm:pt modelId="{3B39CC13-951A-475C-BF8F-401B085D0C1A}" type="parTrans" cxnId="{540BE574-901B-46A3-8030-53F3B06A6111}">
      <dgm:prSet/>
      <dgm:spPr/>
      <dgm:t>
        <a:bodyPr/>
        <a:lstStyle/>
        <a:p>
          <a:endParaRPr lang="it-IT" sz="1600"/>
        </a:p>
      </dgm:t>
    </dgm:pt>
    <dgm:pt modelId="{CE163570-B659-451A-90F4-560EBA002329}" type="sibTrans" cxnId="{540BE574-901B-46A3-8030-53F3B06A6111}">
      <dgm:prSet/>
      <dgm:spPr/>
      <dgm:t>
        <a:bodyPr/>
        <a:lstStyle/>
        <a:p>
          <a:endParaRPr lang="it-IT" sz="1600"/>
        </a:p>
      </dgm:t>
    </dgm:pt>
    <dgm:pt modelId="{D1E88297-6D76-406F-8A70-FF7E9A2B9680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chimney</a:t>
          </a:r>
          <a:r>
            <a:rPr lang="it-IT" sz="2400" dirty="0" err="1" smtClean="0">
              <a:solidFill>
                <a:srgbClr val="CC0099"/>
              </a:solidFill>
            </a:rPr>
            <a:t>s</a:t>
          </a:r>
          <a:endParaRPr lang="it-IT" sz="2400" dirty="0">
            <a:solidFill>
              <a:srgbClr val="CC0099"/>
            </a:solidFill>
          </a:endParaRPr>
        </a:p>
      </dgm:t>
    </dgm:pt>
    <dgm:pt modelId="{B938AC4F-4481-488C-BE82-9F05C53ED102}" type="parTrans" cxnId="{87BE5572-F95B-4788-84EB-840F88CDF3DE}">
      <dgm:prSet/>
      <dgm:spPr/>
      <dgm:t>
        <a:bodyPr/>
        <a:lstStyle/>
        <a:p>
          <a:endParaRPr lang="it-IT" sz="1600"/>
        </a:p>
      </dgm:t>
    </dgm:pt>
    <dgm:pt modelId="{DFCF7AE6-8DFD-4CB4-B826-D8A831A85C25}" type="sibTrans" cxnId="{87BE5572-F95B-4788-84EB-840F88CDF3DE}">
      <dgm:prSet/>
      <dgm:spPr/>
      <dgm:t>
        <a:bodyPr/>
        <a:lstStyle/>
        <a:p>
          <a:endParaRPr lang="it-IT" sz="1600"/>
        </a:p>
      </dgm:t>
    </dgm:pt>
    <dgm:pt modelId="{FE4B3B78-6631-4392-93D8-1FA9CEDCCFC2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monk</a:t>
          </a:r>
          <a:r>
            <a:rPr lang="it-IT" sz="2400" dirty="0" err="1" smtClean="0">
              <a:solidFill>
                <a:srgbClr val="FF0000"/>
              </a:solidFill>
            </a:rPr>
            <a:t>ey</a:t>
          </a:r>
          <a:endParaRPr lang="it-IT" sz="2400" dirty="0">
            <a:solidFill>
              <a:srgbClr val="FF0000"/>
            </a:solidFill>
          </a:endParaRPr>
        </a:p>
      </dgm:t>
    </dgm:pt>
    <dgm:pt modelId="{D9F95C36-7DD0-40E1-892B-604B1E2E9568}" type="parTrans" cxnId="{D78F70F8-F564-414A-A7DC-6DC32A25B6A3}">
      <dgm:prSet/>
      <dgm:spPr/>
      <dgm:t>
        <a:bodyPr/>
        <a:lstStyle/>
        <a:p>
          <a:endParaRPr lang="it-IT" sz="1600"/>
        </a:p>
      </dgm:t>
    </dgm:pt>
    <dgm:pt modelId="{376D9F7C-4F3D-45F1-A87C-142B2213A3DF}" type="sibTrans" cxnId="{D78F70F8-F564-414A-A7DC-6DC32A25B6A3}">
      <dgm:prSet/>
      <dgm:spPr/>
      <dgm:t>
        <a:bodyPr/>
        <a:lstStyle/>
        <a:p>
          <a:endParaRPr lang="it-IT" sz="1600"/>
        </a:p>
      </dgm:t>
    </dgm:pt>
    <dgm:pt modelId="{E1A135B3-7C99-4114-8011-4C7C4D577C4A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monkey</a:t>
          </a:r>
          <a:r>
            <a:rPr lang="it-IT" sz="2400" dirty="0" err="1" smtClean="0">
              <a:solidFill>
                <a:srgbClr val="CC0099"/>
              </a:solidFill>
            </a:rPr>
            <a:t>s</a:t>
          </a:r>
          <a:endParaRPr lang="it-IT" sz="2400" dirty="0">
            <a:solidFill>
              <a:srgbClr val="CC0099"/>
            </a:solidFill>
          </a:endParaRPr>
        </a:p>
      </dgm:t>
    </dgm:pt>
    <dgm:pt modelId="{8488576A-807D-4413-A678-B8AB54575985}" type="parTrans" cxnId="{79DAAC56-D31E-49EC-A966-4D5B1CB86744}">
      <dgm:prSet/>
      <dgm:spPr/>
      <dgm:t>
        <a:bodyPr/>
        <a:lstStyle/>
        <a:p>
          <a:endParaRPr lang="it-IT" sz="1600"/>
        </a:p>
      </dgm:t>
    </dgm:pt>
    <dgm:pt modelId="{FFC52E88-765D-4544-BD40-9BB81E269F5A}" type="sibTrans" cxnId="{79DAAC56-D31E-49EC-A966-4D5B1CB86744}">
      <dgm:prSet/>
      <dgm:spPr/>
      <dgm:t>
        <a:bodyPr/>
        <a:lstStyle/>
        <a:p>
          <a:endParaRPr lang="it-IT" sz="1600"/>
        </a:p>
      </dgm:t>
    </dgm:pt>
    <dgm:pt modelId="{F8FD718D-C229-4F85-96A4-605804B9E79C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k</a:t>
          </a:r>
          <a:r>
            <a:rPr lang="it-IT" sz="2400" dirty="0" err="1" smtClean="0">
              <a:solidFill>
                <a:srgbClr val="FF0000"/>
              </a:solidFill>
            </a:rPr>
            <a:t>ey</a:t>
          </a:r>
          <a:endParaRPr lang="it-IT" sz="2400" dirty="0">
            <a:solidFill>
              <a:srgbClr val="FF0000"/>
            </a:solidFill>
          </a:endParaRPr>
        </a:p>
      </dgm:t>
    </dgm:pt>
    <dgm:pt modelId="{8E431635-315E-45DB-AC15-DBE159D02A84}" type="parTrans" cxnId="{3D60B811-7E54-46AC-8830-EAF62EAF5B7B}">
      <dgm:prSet/>
      <dgm:spPr/>
      <dgm:t>
        <a:bodyPr/>
        <a:lstStyle/>
        <a:p>
          <a:endParaRPr lang="it-IT" sz="1600"/>
        </a:p>
      </dgm:t>
    </dgm:pt>
    <dgm:pt modelId="{CAF36B3C-5031-4076-AC5C-75ADB8099E99}" type="sibTrans" cxnId="{3D60B811-7E54-46AC-8830-EAF62EAF5B7B}">
      <dgm:prSet/>
      <dgm:spPr/>
      <dgm:t>
        <a:bodyPr/>
        <a:lstStyle/>
        <a:p>
          <a:endParaRPr lang="it-IT" sz="1600"/>
        </a:p>
      </dgm:t>
    </dgm:pt>
    <dgm:pt modelId="{6135A15C-D9F2-4037-9599-7A45DDF44470}">
      <dgm:prSet phldrT="[Testo]" custT="1"/>
      <dgm:spPr/>
      <dgm:t>
        <a:bodyPr/>
        <a:lstStyle/>
        <a:p>
          <a:r>
            <a:rPr lang="it-IT" sz="2400" dirty="0" err="1" smtClean="0">
              <a:solidFill>
                <a:schemeClr val="tx1"/>
              </a:solidFill>
            </a:rPr>
            <a:t>key</a:t>
          </a:r>
          <a:r>
            <a:rPr lang="it-IT" sz="2400" dirty="0" err="1" smtClean="0">
              <a:solidFill>
                <a:srgbClr val="CC0099"/>
              </a:solidFill>
            </a:rPr>
            <a:t>s</a:t>
          </a:r>
          <a:endParaRPr lang="it-IT" sz="2400" dirty="0">
            <a:solidFill>
              <a:srgbClr val="CC0099"/>
            </a:solidFill>
          </a:endParaRPr>
        </a:p>
      </dgm:t>
    </dgm:pt>
    <dgm:pt modelId="{86433F7A-E17B-4838-96FF-A2D5110C3635}" type="parTrans" cxnId="{848EE39E-6072-4765-9D1C-A14385C16B77}">
      <dgm:prSet/>
      <dgm:spPr/>
      <dgm:t>
        <a:bodyPr/>
        <a:lstStyle/>
        <a:p>
          <a:endParaRPr lang="it-IT" sz="1600"/>
        </a:p>
      </dgm:t>
    </dgm:pt>
    <dgm:pt modelId="{61BB0E0D-4198-4542-B772-362F9B94475B}" type="sibTrans" cxnId="{848EE39E-6072-4765-9D1C-A14385C16B77}">
      <dgm:prSet/>
      <dgm:spPr/>
      <dgm:t>
        <a:bodyPr/>
        <a:lstStyle/>
        <a:p>
          <a:endParaRPr lang="it-IT" sz="1600"/>
        </a:p>
      </dgm:t>
    </dgm:pt>
    <dgm:pt modelId="{3B3533FB-B66F-4006-8CA5-A52DD465CD83}" type="pres">
      <dgm:prSet presAssocID="{46B6D749-8430-428A-B1D3-29CC86FF0E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0F164EB-BAFC-4C4B-8B17-C01984E137D1}" type="pres">
      <dgm:prSet presAssocID="{BDCB6E0A-4C30-4DEE-8648-DB05387DD330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D0FBA59-C4CD-4507-B5DA-EBC2CA56C9AB}" type="pres">
      <dgm:prSet presAssocID="{85DD1E4B-3D6F-4605-85D9-8A333CD6E197}" presName="sibTrans" presStyleCnt="0"/>
      <dgm:spPr/>
    </dgm:pt>
    <dgm:pt modelId="{B0E215D5-C830-4900-A0CE-1AE71C38B5F3}" type="pres">
      <dgm:prSet presAssocID="{3BE38FFE-0B92-431A-9501-147D40B1D51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43485E-CA98-4BA7-B992-2DD3D6F2D664}" type="pres">
      <dgm:prSet presAssocID="{17DFD2B4-3E84-4285-9D6E-767147F8024F}" presName="sibTrans" presStyleCnt="0"/>
      <dgm:spPr/>
    </dgm:pt>
    <dgm:pt modelId="{3BF69C60-9442-4E02-9E09-46C123296E23}" type="pres">
      <dgm:prSet presAssocID="{75CA0A52-AB38-4F48-A3A1-65479A1EC90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7C7BF4A-7956-42FB-9BB3-327BE36182B4}" type="pres">
      <dgm:prSet presAssocID="{CE163570-B659-451A-90F4-560EBA002329}" presName="sibTrans" presStyleCnt="0"/>
      <dgm:spPr/>
    </dgm:pt>
    <dgm:pt modelId="{93CDEE81-475A-4458-B462-70B44272F925}" type="pres">
      <dgm:prSet presAssocID="{D1E88297-6D76-406F-8A70-FF7E9A2B968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C7E9B25-BAA2-4CFA-B260-F0181362FE00}" type="pres">
      <dgm:prSet presAssocID="{DFCF7AE6-8DFD-4CB4-B826-D8A831A85C25}" presName="sibTrans" presStyleCnt="0"/>
      <dgm:spPr/>
    </dgm:pt>
    <dgm:pt modelId="{874334A0-1A41-4242-99ED-D4ECD30D666A}" type="pres">
      <dgm:prSet presAssocID="{FE4B3B78-6631-4392-93D8-1FA9CEDCCFC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493F3C-2B96-4C03-9E61-4C1942642E58}" type="pres">
      <dgm:prSet presAssocID="{376D9F7C-4F3D-45F1-A87C-142B2213A3DF}" presName="sibTrans" presStyleCnt="0"/>
      <dgm:spPr/>
    </dgm:pt>
    <dgm:pt modelId="{ED73BF8D-EBD4-40FC-9A49-DABD21E996DC}" type="pres">
      <dgm:prSet presAssocID="{E1A135B3-7C99-4114-8011-4C7C4D577C4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8ED1D7-6FEB-4973-ACF2-14A49818256F}" type="pres">
      <dgm:prSet presAssocID="{FFC52E88-765D-4544-BD40-9BB81E269F5A}" presName="sibTrans" presStyleCnt="0"/>
      <dgm:spPr/>
    </dgm:pt>
    <dgm:pt modelId="{5C62A3D5-E768-4D29-BF54-C33FDBD8D494}" type="pres">
      <dgm:prSet presAssocID="{F8FD718D-C229-4F85-96A4-605804B9E79C}" presName="node" presStyleLbl="node1" presStyleIdx="6" presStyleCnt="8" custLinFactNeighborX="-176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CAE1A62-7C38-4321-A577-010834E2D351}" type="pres">
      <dgm:prSet presAssocID="{CAF36B3C-5031-4076-AC5C-75ADB8099E99}" presName="sibTrans" presStyleCnt="0"/>
      <dgm:spPr/>
    </dgm:pt>
    <dgm:pt modelId="{00004D11-B62C-41AA-A32A-B727A6C8C219}" type="pres">
      <dgm:prSet presAssocID="{6135A15C-D9F2-4037-9599-7A45DDF4447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1E0DA0E-28A0-45C2-A54D-B33853DFDC7E}" type="presOf" srcId="{46B6D749-8430-428A-B1D3-29CC86FF0E45}" destId="{3B3533FB-B66F-4006-8CA5-A52DD465CD83}" srcOrd="0" destOrd="0" presId="urn:microsoft.com/office/officeart/2005/8/layout/default"/>
    <dgm:cxn modelId="{DD4F9E68-0AB9-48A1-84DA-AB2A7D271391}" type="presOf" srcId="{3BE38FFE-0B92-431A-9501-147D40B1D511}" destId="{B0E215D5-C830-4900-A0CE-1AE71C38B5F3}" srcOrd="0" destOrd="0" presId="urn:microsoft.com/office/officeart/2005/8/layout/default"/>
    <dgm:cxn modelId="{87BE5572-F95B-4788-84EB-840F88CDF3DE}" srcId="{46B6D749-8430-428A-B1D3-29CC86FF0E45}" destId="{D1E88297-6D76-406F-8A70-FF7E9A2B9680}" srcOrd="3" destOrd="0" parTransId="{B938AC4F-4481-488C-BE82-9F05C53ED102}" sibTransId="{DFCF7AE6-8DFD-4CB4-B826-D8A831A85C25}"/>
    <dgm:cxn modelId="{79DAAC56-D31E-49EC-A966-4D5B1CB86744}" srcId="{46B6D749-8430-428A-B1D3-29CC86FF0E45}" destId="{E1A135B3-7C99-4114-8011-4C7C4D577C4A}" srcOrd="5" destOrd="0" parTransId="{8488576A-807D-4413-A678-B8AB54575985}" sibTransId="{FFC52E88-765D-4544-BD40-9BB81E269F5A}"/>
    <dgm:cxn modelId="{0F00648D-9D3D-45F5-8B3F-A8A4E29EA6BD}" type="presOf" srcId="{D1E88297-6D76-406F-8A70-FF7E9A2B9680}" destId="{93CDEE81-475A-4458-B462-70B44272F925}" srcOrd="0" destOrd="0" presId="urn:microsoft.com/office/officeart/2005/8/layout/default"/>
    <dgm:cxn modelId="{2D554045-C055-45CD-81CD-F22D1D2277C5}" type="presOf" srcId="{6135A15C-D9F2-4037-9599-7A45DDF44470}" destId="{00004D11-B62C-41AA-A32A-B727A6C8C219}" srcOrd="0" destOrd="0" presId="urn:microsoft.com/office/officeart/2005/8/layout/default"/>
    <dgm:cxn modelId="{0ED993B6-2153-49F5-B9C5-483538C6E493}" type="presOf" srcId="{75CA0A52-AB38-4F48-A3A1-65479A1EC901}" destId="{3BF69C60-9442-4E02-9E09-46C123296E23}" srcOrd="0" destOrd="0" presId="urn:microsoft.com/office/officeart/2005/8/layout/default"/>
    <dgm:cxn modelId="{98441C41-5C25-4F58-919A-977701B7F957}" srcId="{46B6D749-8430-428A-B1D3-29CC86FF0E45}" destId="{3BE38FFE-0B92-431A-9501-147D40B1D511}" srcOrd="1" destOrd="0" parTransId="{B176A8F4-6656-405E-A4FF-BE359B3CCD09}" sibTransId="{17DFD2B4-3E84-4285-9D6E-767147F8024F}"/>
    <dgm:cxn modelId="{B9FF7C58-A156-48CA-A6AE-C3A2D3A3A3DF}" srcId="{46B6D749-8430-428A-B1D3-29CC86FF0E45}" destId="{BDCB6E0A-4C30-4DEE-8648-DB05387DD330}" srcOrd="0" destOrd="0" parTransId="{95C5D408-80FF-4391-9933-AD8DADD13ABA}" sibTransId="{85DD1E4B-3D6F-4605-85D9-8A333CD6E197}"/>
    <dgm:cxn modelId="{12FD885B-C1E8-4807-B3C9-418BBAF90878}" type="presOf" srcId="{FE4B3B78-6631-4392-93D8-1FA9CEDCCFC2}" destId="{874334A0-1A41-4242-99ED-D4ECD30D666A}" srcOrd="0" destOrd="0" presId="urn:microsoft.com/office/officeart/2005/8/layout/default"/>
    <dgm:cxn modelId="{540BE574-901B-46A3-8030-53F3B06A6111}" srcId="{46B6D749-8430-428A-B1D3-29CC86FF0E45}" destId="{75CA0A52-AB38-4F48-A3A1-65479A1EC901}" srcOrd="2" destOrd="0" parTransId="{3B39CC13-951A-475C-BF8F-401B085D0C1A}" sibTransId="{CE163570-B659-451A-90F4-560EBA002329}"/>
    <dgm:cxn modelId="{3D60B811-7E54-46AC-8830-EAF62EAF5B7B}" srcId="{46B6D749-8430-428A-B1D3-29CC86FF0E45}" destId="{F8FD718D-C229-4F85-96A4-605804B9E79C}" srcOrd="6" destOrd="0" parTransId="{8E431635-315E-45DB-AC15-DBE159D02A84}" sibTransId="{CAF36B3C-5031-4076-AC5C-75ADB8099E99}"/>
    <dgm:cxn modelId="{72F42186-D4DA-4384-B17E-E90D278A2849}" type="presOf" srcId="{E1A135B3-7C99-4114-8011-4C7C4D577C4A}" destId="{ED73BF8D-EBD4-40FC-9A49-DABD21E996DC}" srcOrd="0" destOrd="0" presId="urn:microsoft.com/office/officeart/2005/8/layout/default"/>
    <dgm:cxn modelId="{848EE39E-6072-4765-9D1C-A14385C16B77}" srcId="{46B6D749-8430-428A-B1D3-29CC86FF0E45}" destId="{6135A15C-D9F2-4037-9599-7A45DDF44470}" srcOrd="7" destOrd="0" parTransId="{86433F7A-E17B-4838-96FF-A2D5110C3635}" sibTransId="{61BB0E0D-4198-4542-B772-362F9B94475B}"/>
    <dgm:cxn modelId="{528923B1-09EF-4CD9-A768-245BDA02A913}" type="presOf" srcId="{BDCB6E0A-4C30-4DEE-8648-DB05387DD330}" destId="{70F164EB-BAFC-4C4B-8B17-C01984E137D1}" srcOrd="0" destOrd="0" presId="urn:microsoft.com/office/officeart/2005/8/layout/default"/>
    <dgm:cxn modelId="{D78F70F8-F564-414A-A7DC-6DC32A25B6A3}" srcId="{46B6D749-8430-428A-B1D3-29CC86FF0E45}" destId="{FE4B3B78-6631-4392-93D8-1FA9CEDCCFC2}" srcOrd="4" destOrd="0" parTransId="{D9F95C36-7DD0-40E1-892B-604B1E2E9568}" sibTransId="{376D9F7C-4F3D-45F1-A87C-142B2213A3DF}"/>
    <dgm:cxn modelId="{3DB6DD7D-34F8-4E12-AD38-1CA671B8EA71}" type="presOf" srcId="{F8FD718D-C229-4F85-96A4-605804B9E79C}" destId="{5C62A3D5-E768-4D29-BF54-C33FDBD8D494}" srcOrd="0" destOrd="0" presId="urn:microsoft.com/office/officeart/2005/8/layout/default"/>
    <dgm:cxn modelId="{EE924226-3A94-4A9A-98CD-2E1F6EEB65E8}" type="presParOf" srcId="{3B3533FB-B66F-4006-8CA5-A52DD465CD83}" destId="{70F164EB-BAFC-4C4B-8B17-C01984E137D1}" srcOrd="0" destOrd="0" presId="urn:microsoft.com/office/officeart/2005/8/layout/default"/>
    <dgm:cxn modelId="{0119EC98-0CE2-49F4-898F-904922255C28}" type="presParOf" srcId="{3B3533FB-B66F-4006-8CA5-A52DD465CD83}" destId="{1D0FBA59-C4CD-4507-B5DA-EBC2CA56C9AB}" srcOrd="1" destOrd="0" presId="urn:microsoft.com/office/officeart/2005/8/layout/default"/>
    <dgm:cxn modelId="{45F1A97A-0690-4B64-8F8D-F1A4D11685E2}" type="presParOf" srcId="{3B3533FB-B66F-4006-8CA5-A52DD465CD83}" destId="{B0E215D5-C830-4900-A0CE-1AE71C38B5F3}" srcOrd="2" destOrd="0" presId="urn:microsoft.com/office/officeart/2005/8/layout/default"/>
    <dgm:cxn modelId="{2DBF3CDE-A291-4AA1-BA29-3D068D077DA6}" type="presParOf" srcId="{3B3533FB-B66F-4006-8CA5-A52DD465CD83}" destId="{4943485E-CA98-4BA7-B992-2DD3D6F2D664}" srcOrd="3" destOrd="0" presId="urn:microsoft.com/office/officeart/2005/8/layout/default"/>
    <dgm:cxn modelId="{532249FE-BFDD-46C1-8620-D572427D612A}" type="presParOf" srcId="{3B3533FB-B66F-4006-8CA5-A52DD465CD83}" destId="{3BF69C60-9442-4E02-9E09-46C123296E23}" srcOrd="4" destOrd="0" presId="urn:microsoft.com/office/officeart/2005/8/layout/default"/>
    <dgm:cxn modelId="{8B12D3F6-DC0B-4941-8EC4-7BEBE687FCAB}" type="presParOf" srcId="{3B3533FB-B66F-4006-8CA5-A52DD465CD83}" destId="{57C7BF4A-7956-42FB-9BB3-327BE36182B4}" srcOrd="5" destOrd="0" presId="urn:microsoft.com/office/officeart/2005/8/layout/default"/>
    <dgm:cxn modelId="{93CACBEB-6424-4AF4-BE14-E0C73E66667D}" type="presParOf" srcId="{3B3533FB-B66F-4006-8CA5-A52DD465CD83}" destId="{93CDEE81-475A-4458-B462-70B44272F925}" srcOrd="6" destOrd="0" presId="urn:microsoft.com/office/officeart/2005/8/layout/default"/>
    <dgm:cxn modelId="{0E309C5B-72D7-4FEE-B1AA-36025B4A8978}" type="presParOf" srcId="{3B3533FB-B66F-4006-8CA5-A52DD465CD83}" destId="{CC7E9B25-BAA2-4CFA-B260-F0181362FE00}" srcOrd="7" destOrd="0" presId="urn:microsoft.com/office/officeart/2005/8/layout/default"/>
    <dgm:cxn modelId="{2019611F-0420-4284-9D1B-F360301C6A62}" type="presParOf" srcId="{3B3533FB-B66F-4006-8CA5-A52DD465CD83}" destId="{874334A0-1A41-4242-99ED-D4ECD30D666A}" srcOrd="8" destOrd="0" presId="urn:microsoft.com/office/officeart/2005/8/layout/default"/>
    <dgm:cxn modelId="{082E15AC-3D50-49F9-875D-2984A6F3E938}" type="presParOf" srcId="{3B3533FB-B66F-4006-8CA5-A52DD465CD83}" destId="{AB493F3C-2B96-4C03-9E61-4C1942642E58}" srcOrd="9" destOrd="0" presId="urn:microsoft.com/office/officeart/2005/8/layout/default"/>
    <dgm:cxn modelId="{CC27A9AE-3F3C-4ECF-B19D-51F58DD63092}" type="presParOf" srcId="{3B3533FB-B66F-4006-8CA5-A52DD465CD83}" destId="{ED73BF8D-EBD4-40FC-9A49-DABD21E996DC}" srcOrd="10" destOrd="0" presId="urn:microsoft.com/office/officeart/2005/8/layout/default"/>
    <dgm:cxn modelId="{3D0C7DE1-9223-47FE-A915-E40A3D097E18}" type="presParOf" srcId="{3B3533FB-B66F-4006-8CA5-A52DD465CD83}" destId="{A38ED1D7-6FEB-4973-ACF2-14A49818256F}" srcOrd="11" destOrd="0" presId="urn:microsoft.com/office/officeart/2005/8/layout/default"/>
    <dgm:cxn modelId="{2A260690-DBA7-41DC-9AC7-0E3B433DB007}" type="presParOf" srcId="{3B3533FB-B66F-4006-8CA5-A52DD465CD83}" destId="{5C62A3D5-E768-4D29-BF54-C33FDBD8D494}" srcOrd="12" destOrd="0" presId="urn:microsoft.com/office/officeart/2005/8/layout/default"/>
    <dgm:cxn modelId="{9E4F7A40-1FDB-40DC-9312-B7272F05EDD2}" type="presParOf" srcId="{3B3533FB-B66F-4006-8CA5-A52DD465CD83}" destId="{CCAE1A62-7C38-4321-A577-010834E2D351}" srcOrd="13" destOrd="0" presId="urn:microsoft.com/office/officeart/2005/8/layout/default"/>
    <dgm:cxn modelId="{D1FE8348-4486-4841-A55A-24FAB65EB5E0}" type="presParOf" srcId="{3B3533FB-B66F-4006-8CA5-A52DD465CD83}" destId="{00004D11-B62C-41AA-A32A-B727A6C8C21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F164EB-BAFC-4C4B-8B17-C01984E137D1}">
      <dsp:nvSpPr>
        <dsp:cNvPr id="0" name=""/>
        <dsp:cNvSpPr/>
      </dsp:nvSpPr>
      <dsp:spPr>
        <a:xfrm>
          <a:off x="837514" y="1802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spy</a:t>
          </a:r>
          <a:endParaRPr lang="it-IT" sz="4100" kern="1200" dirty="0">
            <a:solidFill>
              <a:schemeClr val="tx1"/>
            </a:solidFill>
          </a:endParaRPr>
        </a:p>
      </dsp:txBody>
      <dsp:txXfrm>
        <a:off x="837514" y="1802"/>
        <a:ext cx="1662165" cy="997299"/>
      </dsp:txXfrm>
    </dsp:sp>
    <dsp:sp modelId="{B0E215D5-C830-4900-A0CE-1AE71C38B5F3}">
      <dsp:nvSpPr>
        <dsp:cNvPr id="0" name=""/>
        <dsp:cNvSpPr/>
      </dsp:nvSpPr>
      <dsp:spPr>
        <a:xfrm>
          <a:off x="2665896" y="1802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err="1" smtClean="0">
              <a:solidFill>
                <a:schemeClr val="tx1"/>
              </a:solidFill>
            </a:rPr>
            <a:t>try</a:t>
          </a:r>
          <a:endParaRPr lang="it-IT" sz="4100" kern="1200" dirty="0">
            <a:solidFill>
              <a:schemeClr val="tx1"/>
            </a:solidFill>
          </a:endParaRPr>
        </a:p>
      </dsp:txBody>
      <dsp:txXfrm>
        <a:off x="2665896" y="1802"/>
        <a:ext cx="1662165" cy="997299"/>
      </dsp:txXfrm>
    </dsp:sp>
    <dsp:sp modelId="{4E81A752-E35C-42E7-BFAC-4CBD00D1CEFB}">
      <dsp:nvSpPr>
        <dsp:cNvPr id="0" name=""/>
        <dsp:cNvSpPr/>
      </dsp:nvSpPr>
      <dsp:spPr>
        <a:xfrm>
          <a:off x="837514" y="1165318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err="1" smtClean="0">
              <a:solidFill>
                <a:schemeClr val="tx1"/>
              </a:solidFill>
            </a:rPr>
            <a:t>fry</a:t>
          </a:r>
          <a:endParaRPr lang="it-IT" sz="4100" kern="1200" dirty="0">
            <a:solidFill>
              <a:schemeClr val="tx1"/>
            </a:solidFill>
          </a:endParaRPr>
        </a:p>
      </dsp:txBody>
      <dsp:txXfrm>
        <a:off x="837514" y="1165318"/>
        <a:ext cx="1662165" cy="997299"/>
      </dsp:txXfrm>
    </dsp:sp>
    <dsp:sp modelId="{C9F7928F-0557-426B-B2CA-A06962C0F49D}">
      <dsp:nvSpPr>
        <dsp:cNvPr id="0" name=""/>
        <dsp:cNvSpPr/>
      </dsp:nvSpPr>
      <dsp:spPr>
        <a:xfrm>
          <a:off x="2665896" y="1165318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err="1" smtClean="0">
              <a:solidFill>
                <a:schemeClr val="tx1"/>
              </a:solidFill>
            </a:rPr>
            <a:t>cry</a:t>
          </a:r>
          <a:endParaRPr lang="it-IT" sz="4100" kern="1200" dirty="0">
            <a:solidFill>
              <a:schemeClr val="tx1"/>
            </a:solidFill>
          </a:endParaRPr>
        </a:p>
      </dsp:txBody>
      <dsp:txXfrm>
        <a:off x="2665896" y="1165318"/>
        <a:ext cx="1662165" cy="997299"/>
      </dsp:txXfrm>
    </dsp:sp>
    <dsp:sp modelId="{6C6E1589-47AC-4270-849C-4DD3B2C64F79}">
      <dsp:nvSpPr>
        <dsp:cNvPr id="0" name=""/>
        <dsp:cNvSpPr/>
      </dsp:nvSpPr>
      <dsp:spPr>
        <a:xfrm>
          <a:off x="1751705" y="2328834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err="1" smtClean="0">
              <a:solidFill>
                <a:schemeClr val="tx1"/>
              </a:solidFill>
            </a:rPr>
            <a:t>hurry</a:t>
          </a:r>
          <a:endParaRPr lang="it-IT" sz="4100" kern="1200" dirty="0">
            <a:solidFill>
              <a:schemeClr val="tx1"/>
            </a:solidFill>
          </a:endParaRPr>
        </a:p>
      </dsp:txBody>
      <dsp:txXfrm>
        <a:off x="1751705" y="2328834"/>
        <a:ext cx="1662165" cy="9972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F164EB-BAFC-4C4B-8B17-C01984E137D1}">
      <dsp:nvSpPr>
        <dsp:cNvPr id="0" name=""/>
        <dsp:cNvSpPr/>
      </dsp:nvSpPr>
      <dsp:spPr>
        <a:xfrm>
          <a:off x="837514" y="1802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err="1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calf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837514" y="1802"/>
        <a:ext cx="1662165" cy="997299"/>
      </dsp:txXfrm>
    </dsp:sp>
    <dsp:sp modelId="{B0E215D5-C830-4900-A0CE-1AE71C38B5F3}">
      <dsp:nvSpPr>
        <dsp:cNvPr id="0" name=""/>
        <dsp:cNvSpPr/>
      </dsp:nvSpPr>
      <dsp:spPr>
        <a:xfrm>
          <a:off x="2665896" y="1802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err="1" smtClean="0">
              <a:solidFill>
                <a:schemeClr val="tx1"/>
              </a:solidFill>
            </a:rPr>
            <a:t>shelf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2665896" y="1802"/>
        <a:ext cx="1662165" cy="997299"/>
      </dsp:txXfrm>
    </dsp:sp>
    <dsp:sp modelId="{3BF69C60-9442-4E02-9E09-46C123296E23}">
      <dsp:nvSpPr>
        <dsp:cNvPr id="0" name=""/>
        <dsp:cNvSpPr/>
      </dsp:nvSpPr>
      <dsp:spPr>
        <a:xfrm>
          <a:off x="837514" y="1165318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err="1" smtClean="0">
              <a:solidFill>
                <a:schemeClr val="tx1"/>
              </a:solidFill>
            </a:rPr>
            <a:t>leaf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837514" y="1165318"/>
        <a:ext cx="1662165" cy="997299"/>
      </dsp:txXfrm>
    </dsp:sp>
    <dsp:sp modelId="{93CDEE81-475A-4458-B462-70B44272F925}">
      <dsp:nvSpPr>
        <dsp:cNvPr id="0" name=""/>
        <dsp:cNvSpPr/>
      </dsp:nvSpPr>
      <dsp:spPr>
        <a:xfrm>
          <a:off x="2665896" y="1165318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err="1" smtClean="0">
              <a:solidFill>
                <a:schemeClr val="tx1"/>
              </a:solidFill>
            </a:rPr>
            <a:t>wife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2665896" y="1165318"/>
        <a:ext cx="1662165" cy="997299"/>
      </dsp:txXfrm>
    </dsp:sp>
    <dsp:sp modelId="{874334A0-1A41-4242-99ED-D4ECD30D666A}">
      <dsp:nvSpPr>
        <dsp:cNvPr id="0" name=""/>
        <dsp:cNvSpPr/>
      </dsp:nvSpPr>
      <dsp:spPr>
        <a:xfrm>
          <a:off x="837514" y="2328834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smtClean="0">
              <a:solidFill>
                <a:schemeClr val="tx1"/>
              </a:solidFill>
            </a:rPr>
            <a:t>life 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837514" y="2328834"/>
        <a:ext cx="1662165" cy="997299"/>
      </dsp:txXfrm>
    </dsp:sp>
    <dsp:sp modelId="{CF4AD132-608B-4F08-AA23-40E0F7737A66}">
      <dsp:nvSpPr>
        <dsp:cNvPr id="0" name=""/>
        <dsp:cNvSpPr/>
      </dsp:nvSpPr>
      <dsp:spPr>
        <a:xfrm>
          <a:off x="2665896" y="2328834"/>
          <a:ext cx="1662165" cy="997299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kern="1200" dirty="0" err="1" smtClean="0">
              <a:solidFill>
                <a:schemeClr val="tx1"/>
              </a:solidFill>
            </a:rPr>
            <a:t>knife</a:t>
          </a:r>
          <a:endParaRPr lang="it-IT" sz="4200" kern="1200" dirty="0">
            <a:solidFill>
              <a:schemeClr val="tx1"/>
            </a:solidFill>
          </a:endParaRPr>
        </a:p>
      </dsp:txBody>
      <dsp:txXfrm>
        <a:off x="2665896" y="2328834"/>
        <a:ext cx="1662165" cy="9972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F164EB-BAFC-4C4B-8B17-C01984E137D1}">
      <dsp:nvSpPr>
        <dsp:cNvPr id="0" name=""/>
        <dsp:cNvSpPr/>
      </dsp:nvSpPr>
      <dsp:spPr>
        <a:xfrm>
          <a:off x="99925" y="361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vall</a:t>
          </a:r>
          <a:r>
            <a:rPr lang="it-IT" sz="2400" kern="1200" dirty="0" err="1" smtClean="0">
              <a:solidFill>
                <a:srgbClr val="FF0000"/>
              </a:solidFill>
            </a:rPr>
            <a:t>ey</a:t>
          </a:r>
          <a:endParaRPr lang="it-IT" sz="2400" kern="1200" dirty="0">
            <a:solidFill>
              <a:srgbClr val="FF0000"/>
            </a:solidFill>
          </a:endParaRPr>
        </a:p>
      </dsp:txBody>
      <dsp:txXfrm>
        <a:off x="99925" y="361"/>
        <a:ext cx="1585019" cy="951011"/>
      </dsp:txXfrm>
    </dsp:sp>
    <dsp:sp modelId="{B0E215D5-C830-4900-A0CE-1AE71C38B5F3}">
      <dsp:nvSpPr>
        <dsp:cNvPr id="0" name=""/>
        <dsp:cNvSpPr/>
      </dsp:nvSpPr>
      <dsp:spPr>
        <a:xfrm>
          <a:off x="1843446" y="361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571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valley</a:t>
          </a:r>
          <a:r>
            <a:rPr lang="it-IT" sz="2400" kern="1200" dirty="0" err="1" smtClean="0">
              <a:solidFill>
                <a:srgbClr val="CC0099"/>
              </a:solidFill>
            </a:rPr>
            <a:t>s</a:t>
          </a:r>
          <a:endParaRPr lang="it-IT" sz="2400" kern="1200" dirty="0">
            <a:solidFill>
              <a:srgbClr val="CC0099"/>
            </a:solidFill>
          </a:endParaRPr>
        </a:p>
      </dsp:txBody>
      <dsp:txXfrm>
        <a:off x="1843446" y="361"/>
        <a:ext cx="1585019" cy="951011"/>
      </dsp:txXfrm>
    </dsp:sp>
    <dsp:sp modelId="{3BF69C60-9442-4E02-9E09-46C123296E23}">
      <dsp:nvSpPr>
        <dsp:cNvPr id="0" name=""/>
        <dsp:cNvSpPr/>
      </dsp:nvSpPr>
      <dsp:spPr>
        <a:xfrm>
          <a:off x="99925" y="1109875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1429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chimn</a:t>
          </a:r>
          <a:r>
            <a:rPr lang="it-IT" sz="2400" kern="1200" dirty="0" err="1" smtClean="0">
              <a:solidFill>
                <a:srgbClr val="FF0000"/>
              </a:solidFill>
            </a:rPr>
            <a:t>ey</a:t>
          </a:r>
          <a:endParaRPr lang="it-IT" sz="2400" kern="1200" dirty="0">
            <a:solidFill>
              <a:srgbClr val="FF0000"/>
            </a:solidFill>
          </a:endParaRPr>
        </a:p>
      </dsp:txBody>
      <dsp:txXfrm>
        <a:off x="99925" y="1109875"/>
        <a:ext cx="1585019" cy="951011"/>
      </dsp:txXfrm>
    </dsp:sp>
    <dsp:sp modelId="{93CDEE81-475A-4458-B462-70B44272F925}">
      <dsp:nvSpPr>
        <dsp:cNvPr id="0" name=""/>
        <dsp:cNvSpPr/>
      </dsp:nvSpPr>
      <dsp:spPr>
        <a:xfrm>
          <a:off x="1843446" y="1109875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714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chimney</a:t>
          </a:r>
          <a:r>
            <a:rPr lang="it-IT" sz="2400" kern="1200" dirty="0" err="1" smtClean="0">
              <a:solidFill>
                <a:srgbClr val="CC0099"/>
              </a:solidFill>
            </a:rPr>
            <a:t>s</a:t>
          </a:r>
          <a:endParaRPr lang="it-IT" sz="2400" kern="1200" dirty="0">
            <a:solidFill>
              <a:srgbClr val="CC0099"/>
            </a:solidFill>
          </a:endParaRPr>
        </a:p>
      </dsp:txBody>
      <dsp:txXfrm>
        <a:off x="1843446" y="1109875"/>
        <a:ext cx="1585019" cy="951011"/>
      </dsp:txXfrm>
    </dsp:sp>
    <dsp:sp modelId="{874334A0-1A41-4242-99ED-D4ECD30D666A}">
      <dsp:nvSpPr>
        <dsp:cNvPr id="0" name=""/>
        <dsp:cNvSpPr/>
      </dsp:nvSpPr>
      <dsp:spPr>
        <a:xfrm>
          <a:off x="99925" y="2219388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285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monk</a:t>
          </a:r>
          <a:r>
            <a:rPr lang="it-IT" sz="2400" kern="1200" dirty="0" err="1" smtClean="0">
              <a:solidFill>
                <a:srgbClr val="FF0000"/>
              </a:solidFill>
            </a:rPr>
            <a:t>ey</a:t>
          </a:r>
          <a:endParaRPr lang="it-IT" sz="2400" kern="1200" dirty="0">
            <a:solidFill>
              <a:srgbClr val="FF0000"/>
            </a:solidFill>
          </a:endParaRPr>
        </a:p>
      </dsp:txBody>
      <dsp:txXfrm>
        <a:off x="99925" y="2219388"/>
        <a:ext cx="1585019" cy="951011"/>
      </dsp:txXfrm>
    </dsp:sp>
    <dsp:sp modelId="{ED73BF8D-EBD4-40FC-9A49-DABD21E996DC}">
      <dsp:nvSpPr>
        <dsp:cNvPr id="0" name=""/>
        <dsp:cNvSpPr/>
      </dsp:nvSpPr>
      <dsp:spPr>
        <a:xfrm>
          <a:off x="1843446" y="2219388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8571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monkey</a:t>
          </a:r>
          <a:r>
            <a:rPr lang="it-IT" sz="2400" kern="1200" dirty="0" err="1" smtClean="0">
              <a:solidFill>
                <a:srgbClr val="CC0099"/>
              </a:solidFill>
            </a:rPr>
            <a:t>s</a:t>
          </a:r>
          <a:endParaRPr lang="it-IT" sz="2400" kern="1200" dirty="0">
            <a:solidFill>
              <a:srgbClr val="CC0099"/>
            </a:solidFill>
          </a:endParaRPr>
        </a:p>
      </dsp:txBody>
      <dsp:txXfrm>
        <a:off x="1843446" y="2219388"/>
        <a:ext cx="1585019" cy="951011"/>
      </dsp:txXfrm>
    </dsp:sp>
    <dsp:sp modelId="{5C62A3D5-E768-4D29-BF54-C33FDBD8D494}">
      <dsp:nvSpPr>
        <dsp:cNvPr id="0" name=""/>
        <dsp:cNvSpPr/>
      </dsp:nvSpPr>
      <dsp:spPr>
        <a:xfrm>
          <a:off x="72012" y="3328902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428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k</a:t>
          </a:r>
          <a:r>
            <a:rPr lang="it-IT" sz="2400" kern="1200" dirty="0" err="1" smtClean="0">
              <a:solidFill>
                <a:srgbClr val="FF0000"/>
              </a:solidFill>
            </a:rPr>
            <a:t>ey</a:t>
          </a:r>
          <a:endParaRPr lang="it-IT" sz="2400" kern="1200" dirty="0">
            <a:solidFill>
              <a:srgbClr val="FF0000"/>
            </a:solidFill>
          </a:endParaRPr>
        </a:p>
      </dsp:txBody>
      <dsp:txXfrm>
        <a:off x="72012" y="3328902"/>
        <a:ext cx="1585019" cy="951011"/>
      </dsp:txXfrm>
    </dsp:sp>
    <dsp:sp modelId="{00004D11-B62C-41AA-A32A-B727A6C8C219}">
      <dsp:nvSpPr>
        <dsp:cNvPr id="0" name=""/>
        <dsp:cNvSpPr/>
      </dsp:nvSpPr>
      <dsp:spPr>
        <a:xfrm>
          <a:off x="1843446" y="3328902"/>
          <a:ext cx="1585019" cy="951011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err="1" smtClean="0">
              <a:solidFill>
                <a:schemeClr val="tx1"/>
              </a:solidFill>
            </a:rPr>
            <a:t>key</a:t>
          </a:r>
          <a:r>
            <a:rPr lang="it-IT" sz="2400" kern="1200" dirty="0" err="1" smtClean="0">
              <a:solidFill>
                <a:srgbClr val="CC0099"/>
              </a:solidFill>
            </a:rPr>
            <a:t>s</a:t>
          </a:r>
          <a:endParaRPr lang="it-IT" sz="2400" kern="1200" dirty="0">
            <a:solidFill>
              <a:srgbClr val="CC0099"/>
            </a:solidFill>
          </a:endParaRPr>
        </a:p>
      </dsp:txBody>
      <dsp:txXfrm>
        <a:off x="1843446" y="3328902"/>
        <a:ext cx="1585019" cy="951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188E1-B7DC-44F3-AD35-EE5D6AD6420F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E5E99-C675-47A3-92DC-C8C08DCBEDB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48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6B013-FEC2-4C32-859C-570CD0730C12}" type="slidenum">
              <a:rPr lang="en-GB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770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418FEF-84EE-4A20-8BCD-779A0601B1F5}" type="slidenum">
              <a:rPr lang="en-GB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697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8DB8A-6B1A-4F44-B3EE-976808747065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EF59-C91B-4492-BA31-F597A74254BD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9" name="Picture 8" descr="schoolhou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0797" y="27803"/>
            <a:ext cx="9143997" cy="685799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04" y="544837"/>
            <a:ext cx="606936" cy="1080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85" y="3212975"/>
            <a:ext cx="585787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216" y="548680"/>
            <a:ext cx="497208" cy="1015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9926"/>
            <a:ext cx="64611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vanti o successivo 6">
            <a:hlinkClick r:id="" action="ppaction://hlinkshowjump?jump=nextslide" highlightClick="1"/>
          </p:cNvPr>
          <p:cNvSpPr/>
          <p:nvPr userDrawn="1"/>
        </p:nvSpPr>
        <p:spPr>
          <a:xfrm>
            <a:off x="5364088" y="6165304"/>
            <a:ext cx="216024" cy="288032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Indietro o precedente 7">
            <a:hlinkClick r:id="" action="ppaction://hlinkshowjump?jump=previousslide" highlightClick="1"/>
          </p:cNvPr>
          <p:cNvSpPr/>
          <p:nvPr userDrawn="1"/>
        </p:nvSpPr>
        <p:spPr>
          <a:xfrm>
            <a:off x="5004048" y="6165304"/>
            <a:ext cx="216024" cy="288032"/>
          </a:xfrm>
          <a:prstGeom prst="actionButtonBackPrevio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Inizio 11">
            <a:hlinkClick r:id="" action="ppaction://hlinkshowjump?jump=firstslide" highlightClick="1"/>
          </p:cNvPr>
          <p:cNvSpPr/>
          <p:nvPr userDrawn="1"/>
        </p:nvSpPr>
        <p:spPr>
          <a:xfrm>
            <a:off x="323528" y="6242863"/>
            <a:ext cx="432048" cy="282481"/>
          </a:xfrm>
          <a:prstGeom prst="actionButtonBeginning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ine 12">
            <a:hlinkClick r:id="" action="ppaction://hlinkshowjump?jump=lastslide" highlightClick="1"/>
          </p:cNvPr>
          <p:cNvSpPr/>
          <p:nvPr userDrawn="1"/>
        </p:nvSpPr>
        <p:spPr>
          <a:xfrm>
            <a:off x="946304" y="6242863"/>
            <a:ext cx="385336" cy="282481"/>
          </a:xfrm>
          <a:prstGeom prst="actionButtonEn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png"/><Relationship Id="rId7" Type="http://schemas.openxmlformats.org/officeDocument/2006/relationships/image" Target="../media/image15.wmf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pn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30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9.wmf"/><Relationship Id="rId4" Type="http://schemas.openxmlformats.org/officeDocument/2006/relationships/diagramLayout" Target="../diagrams/layout3.xml"/><Relationship Id="rId9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077509" y="1772816"/>
            <a:ext cx="7067128" cy="172819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dirty="0" smtClean="0"/>
              <a:t>Le parole </a:t>
            </a:r>
          </a:p>
          <a:p>
            <a:r>
              <a:rPr lang="en-GB" sz="4800" dirty="0" err="1" smtClean="0"/>
              <a:t>che</a:t>
            </a:r>
            <a:r>
              <a:rPr lang="en-GB" sz="4800" dirty="0" smtClean="0"/>
              <a:t> </a:t>
            </a:r>
            <a:r>
              <a:rPr lang="en-GB" sz="4800" dirty="0" err="1" smtClean="0"/>
              <a:t>finiscono</a:t>
            </a:r>
            <a:r>
              <a:rPr lang="en-GB" sz="4800" dirty="0" smtClean="0"/>
              <a:t> in ‘</a:t>
            </a:r>
            <a:r>
              <a:rPr lang="en-GB" sz="4800" dirty="0" smtClean="0">
                <a:solidFill>
                  <a:srgbClr val="FF0000"/>
                </a:solidFill>
                <a:hlinkClick r:id="rId3" action="ppaction://hlinksldjump"/>
              </a:rPr>
              <a:t>y</a:t>
            </a:r>
            <a:r>
              <a:rPr lang="en-GB" sz="4800" dirty="0" smtClean="0"/>
              <a:t>’</a:t>
            </a:r>
            <a:endParaRPr lang="en-GB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a 12"/>
          <p:cNvGraphicFramePr/>
          <p:nvPr>
            <p:extLst>
              <p:ext uri="{D42A27DB-BD31-4B8C-83A1-F6EECF244321}">
                <p14:modId xmlns:p14="http://schemas.microsoft.com/office/powerpoint/2010/main" val="1494044217"/>
              </p:ext>
            </p:extLst>
          </p:nvPr>
        </p:nvGraphicFramePr>
        <p:xfrm>
          <a:off x="2169232" y="2204864"/>
          <a:ext cx="5165576" cy="3327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uppo 5"/>
          <p:cNvGrpSpPr/>
          <p:nvPr/>
        </p:nvGrpSpPr>
        <p:grpSpPr>
          <a:xfrm>
            <a:off x="1691680" y="620688"/>
            <a:ext cx="6120680" cy="1008112"/>
            <a:chOff x="1691680" y="620688"/>
            <a:chExt cx="6120680" cy="1008112"/>
          </a:xfrm>
        </p:grpSpPr>
        <p:sp>
          <p:nvSpPr>
            <p:cNvPr id="2" name="Onda 2 1"/>
            <p:cNvSpPr/>
            <p:nvPr/>
          </p:nvSpPr>
          <p:spPr>
            <a:xfrm>
              <a:off x="1691680" y="620688"/>
              <a:ext cx="5832648" cy="1008112"/>
            </a:xfrm>
            <a:prstGeom prst="doubleWav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2195736" y="863134"/>
              <a:ext cx="5616624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800" dirty="0" err="1" smtClean="0"/>
                <a:t>Cambiano</a:t>
              </a:r>
              <a:r>
                <a:rPr lang="en-US" sz="2800" dirty="0" smtClean="0"/>
                <a:t> la  ‘</a:t>
              </a:r>
              <a:r>
                <a:rPr lang="en-US" sz="2800" dirty="0" smtClean="0">
                  <a:solidFill>
                    <a:srgbClr val="FF0000"/>
                  </a:solidFill>
                </a:rPr>
                <a:t>y</a:t>
              </a:r>
              <a:r>
                <a:rPr lang="en-US" sz="2800" dirty="0" smtClean="0"/>
                <a:t>’</a:t>
              </a:r>
              <a:r>
                <a:rPr lang="en-US" sz="2800" dirty="0" smtClean="0">
                  <a:solidFill>
                    <a:srgbClr val="FF0000"/>
                  </a:solidFill>
                </a:rPr>
                <a:t>        </a:t>
              </a:r>
              <a:r>
                <a:rPr lang="en-US" sz="2800" dirty="0" smtClean="0"/>
                <a:t>‘</a:t>
              </a:r>
              <a:r>
                <a:rPr lang="en-US" sz="2800" dirty="0" err="1" smtClean="0">
                  <a:solidFill>
                    <a:srgbClr val="FF0000"/>
                  </a:solidFill>
                </a:rPr>
                <a:t>i</a:t>
              </a:r>
              <a:r>
                <a:rPr lang="en-US" sz="2800" dirty="0" smtClean="0"/>
                <a:t>’     ‘</a:t>
              </a:r>
              <a:r>
                <a:rPr lang="en-US" sz="2800" dirty="0" err="1" smtClean="0">
                  <a:solidFill>
                    <a:srgbClr val="CC0099"/>
                  </a:solidFill>
                </a:rPr>
                <a:t>es</a:t>
              </a:r>
              <a:r>
                <a:rPr lang="en-US" sz="2800" dirty="0"/>
                <a:t>’</a:t>
              </a:r>
              <a:endParaRPr lang="it-IT" sz="2800" dirty="0"/>
            </a:p>
          </p:txBody>
        </p:sp>
        <p:sp>
          <p:nvSpPr>
            <p:cNvPr id="4" name="Freccia a destra 3"/>
            <p:cNvSpPr/>
            <p:nvPr/>
          </p:nvSpPr>
          <p:spPr>
            <a:xfrm>
              <a:off x="4837919" y="1131271"/>
              <a:ext cx="504056" cy="99037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Croce 4"/>
            <p:cNvSpPr/>
            <p:nvPr/>
          </p:nvSpPr>
          <p:spPr>
            <a:xfrm>
              <a:off x="5904148" y="969688"/>
              <a:ext cx="360040" cy="323166"/>
            </a:xfrm>
            <a:prstGeom prst="mathPlus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40320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1523374" y="922065"/>
            <a:ext cx="6577017" cy="5688632"/>
            <a:chOff x="1523374" y="922065"/>
            <a:chExt cx="6577017" cy="5688632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>
            <a:xfrm>
              <a:off x="1523374" y="922065"/>
              <a:ext cx="6577017" cy="568863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tabLst>
                  <a:tab pos="179388" algn="l"/>
                </a:tabLst>
              </a:pPr>
              <a:endParaRPr lang="en-GB" dirty="0" smtClean="0">
                <a:solidFill>
                  <a:srgbClr val="CC0099"/>
                </a:solidFill>
                <a:latin typeface="+mj-lt"/>
              </a:endParaRPr>
            </a:p>
            <a:p>
              <a:pPr algn="l">
                <a:tabLst>
                  <a:tab pos="179388" algn="l"/>
                </a:tabLst>
              </a:pPr>
              <a:r>
                <a:rPr lang="en-GB" dirty="0" smtClean="0">
                  <a:solidFill>
                    <a:srgbClr val="CC0099"/>
                  </a:solidFill>
                  <a:latin typeface="+mj-lt"/>
                </a:rPr>
                <a:t>    I spy  - but she spies </a:t>
              </a:r>
            </a:p>
            <a:p>
              <a:pPr algn="l">
                <a:tabLst>
                  <a:tab pos="179388" algn="l"/>
                </a:tabLst>
              </a:pPr>
              <a:r>
                <a:rPr lang="en-GB" dirty="0" smtClean="0">
                  <a:solidFill>
                    <a:srgbClr val="CC0099"/>
                  </a:solidFill>
                  <a:latin typeface="+mj-lt"/>
                </a:rPr>
                <a:t>    </a:t>
              </a:r>
            </a:p>
            <a:p>
              <a:pPr algn="l">
                <a:tabLst>
                  <a:tab pos="2335213" algn="l"/>
                </a:tabLst>
              </a:pPr>
              <a:r>
                <a:rPr lang="en-GB" dirty="0" smtClean="0">
                  <a:solidFill>
                    <a:srgbClr val="00B050"/>
                  </a:solidFill>
                  <a:latin typeface="+mj-lt"/>
                </a:rPr>
                <a:t>                    I fry   - but he fries</a:t>
              </a:r>
            </a:p>
            <a:p>
              <a:pPr algn="l">
                <a:tabLst>
                  <a:tab pos="2335213" algn="l"/>
                </a:tabLst>
              </a:pPr>
              <a:endParaRPr lang="en-GB" dirty="0" smtClean="0">
                <a:solidFill>
                  <a:srgbClr val="00B050"/>
                </a:solidFill>
                <a:latin typeface="+mj-lt"/>
              </a:endParaRPr>
            </a:p>
            <a:p>
              <a:pPr algn="l">
                <a:tabLst>
                  <a:tab pos="2335213" algn="l"/>
                </a:tabLst>
              </a:pPr>
              <a:r>
                <a:rPr lang="en-GB" dirty="0" smtClean="0">
                  <a:solidFill>
                    <a:srgbClr val="CC0099"/>
                  </a:solidFill>
                  <a:latin typeface="+mj-lt"/>
                </a:rPr>
                <a:t>    I </a:t>
              </a:r>
              <a:r>
                <a:rPr lang="en-GB" dirty="0">
                  <a:solidFill>
                    <a:srgbClr val="CC0099"/>
                  </a:solidFill>
                  <a:latin typeface="+mj-lt"/>
                </a:rPr>
                <a:t>hurry - but she hurries</a:t>
              </a:r>
            </a:p>
            <a:p>
              <a:pPr algn="l">
                <a:tabLst>
                  <a:tab pos="2335213" algn="l"/>
                </a:tabLst>
              </a:pPr>
              <a:endParaRPr lang="en-GB" dirty="0" smtClean="0">
                <a:solidFill>
                  <a:srgbClr val="00B050"/>
                </a:solidFill>
                <a:latin typeface="+mj-lt"/>
              </a:endParaRPr>
            </a:p>
            <a:p>
              <a:pPr algn="l">
                <a:tabLst>
                  <a:tab pos="2335213" algn="l"/>
                </a:tabLst>
              </a:pPr>
              <a:r>
                <a:rPr lang="en-GB" dirty="0" smtClean="0">
                  <a:solidFill>
                    <a:srgbClr val="00B050"/>
                  </a:solidFill>
                  <a:latin typeface="+mj-lt"/>
                </a:rPr>
                <a:t>                    I try   - but he tries</a:t>
              </a:r>
            </a:p>
            <a:p>
              <a:pPr algn="l">
                <a:tabLst>
                  <a:tab pos="2335213" algn="l"/>
                </a:tabLst>
              </a:pPr>
              <a:endParaRPr lang="en-GB" dirty="0" smtClean="0">
                <a:solidFill>
                  <a:srgbClr val="00B050"/>
                </a:solidFill>
                <a:latin typeface="+mj-lt"/>
              </a:endParaRPr>
            </a:p>
            <a:p>
              <a:pPr algn="l">
                <a:tabLst>
                  <a:tab pos="2335213" algn="l"/>
                </a:tabLst>
              </a:pPr>
              <a:r>
                <a:rPr lang="en-GB" dirty="0" smtClean="0">
                  <a:solidFill>
                    <a:srgbClr val="CC0099"/>
                  </a:solidFill>
                  <a:latin typeface="+mj-lt"/>
                </a:rPr>
                <a:t>    I </a:t>
              </a:r>
              <a:r>
                <a:rPr lang="en-GB" dirty="0">
                  <a:solidFill>
                    <a:srgbClr val="CC0099"/>
                  </a:solidFill>
                  <a:latin typeface="+mj-lt"/>
                </a:rPr>
                <a:t>cry   - but he cries</a:t>
              </a:r>
            </a:p>
            <a:p>
              <a:pPr algn="l">
                <a:tabLst>
                  <a:tab pos="2335213" algn="l"/>
                </a:tabLst>
              </a:pPr>
              <a:endParaRPr lang="en-GB" dirty="0">
                <a:solidFill>
                  <a:srgbClr val="CC0099"/>
                </a:solidFill>
                <a:latin typeface="+mj-lt"/>
              </a:endParaRPr>
            </a:p>
            <a:p>
              <a:pPr algn="l">
                <a:tabLst>
                  <a:tab pos="2335213" algn="l"/>
                </a:tabLst>
              </a:pPr>
              <a:endParaRPr lang="en-GB" dirty="0" smtClean="0">
                <a:solidFill>
                  <a:srgbClr val="00B050"/>
                </a:solidFill>
                <a:latin typeface="+mj-lt"/>
              </a:endParaRPr>
            </a:p>
            <a:p>
              <a:pPr algn="l">
                <a:tabLst>
                  <a:tab pos="2335213" algn="l"/>
                </a:tabLst>
              </a:pPr>
              <a:r>
                <a:rPr lang="en-GB" dirty="0" smtClean="0">
                  <a:solidFill>
                    <a:srgbClr val="CC0099"/>
                  </a:solidFill>
                  <a:latin typeface="+mj-lt"/>
                </a:rPr>
                <a:t>     </a:t>
              </a:r>
              <a:endParaRPr lang="en-GB" sz="2800" dirty="0">
                <a:solidFill>
                  <a:srgbClr val="00B050"/>
                </a:solidFill>
                <a:latin typeface="SassoonPrimaryInfant" pitchFamily="2" charset="0"/>
              </a:endParaRPr>
            </a:p>
          </p:txBody>
        </p:sp>
        <p:pic>
          <p:nvPicPr>
            <p:cNvPr id="5" name="Picture 2" descr="C:\Users\user\AppData\Local\Microsoft\Windows\Temporary Internet Files\Content.IE5\778S23H7\MC900232955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7241" y="1253301"/>
              <a:ext cx="650943" cy="698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user\AppData\Local\Microsoft\Windows\Temporary Internet Files\Content.IE5\778S23H7\MC900217506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044" y="2074861"/>
              <a:ext cx="528135" cy="594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C:\Users\user\AppData\Local\Microsoft\Windows\Temporary Internet Files\Content.IE5\H3AC5MVV\MC900442024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401" y="4379687"/>
              <a:ext cx="666219" cy="471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user\AppData\Local\Microsoft\Windows\Temporary Internet Files\Content.IE5\H3AC5MVV\MC900281333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5171" y="3645024"/>
              <a:ext cx="461879" cy="614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C:\Users\user\AppData\Local\Microsoft\Windows\Temporary Internet Files\Content.IE5\H3AC5MVV\MC900428267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535" y="2669495"/>
              <a:ext cx="813306" cy="640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5879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1689536" y="572359"/>
            <a:ext cx="5845662" cy="1799661"/>
            <a:chOff x="1966698" y="805721"/>
            <a:chExt cx="5845662" cy="1008112"/>
          </a:xfrm>
        </p:grpSpPr>
        <p:sp>
          <p:nvSpPr>
            <p:cNvPr id="7" name="Onda 2 6"/>
            <p:cNvSpPr/>
            <p:nvPr/>
          </p:nvSpPr>
          <p:spPr>
            <a:xfrm>
              <a:off x="1966698" y="805721"/>
              <a:ext cx="5832648" cy="1008112"/>
            </a:xfrm>
            <a:prstGeom prst="doubleWav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/>
            <p:cNvSpPr/>
            <p:nvPr/>
          </p:nvSpPr>
          <p:spPr>
            <a:xfrm>
              <a:off x="2195736" y="863134"/>
              <a:ext cx="5616624" cy="77582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800" dirty="0" smtClean="0"/>
                <a:t>Con </a:t>
              </a:r>
              <a:r>
                <a:rPr lang="en-US" sz="2800" dirty="0" err="1" smtClean="0"/>
                <a:t>i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verbi</a:t>
              </a:r>
              <a:r>
                <a:rPr lang="en-US" sz="2800" dirty="0" smtClean="0"/>
                <a:t> al </a:t>
              </a:r>
              <a:r>
                <a:rPr lang="en-US" sz="2800" dirty="0" err="1" smtClean="0"/>
                <a:t>passato</a:t>
              </a:r>
              <a:r>
                <a:rPr lang="en-US" sz="2800" dirty="0" smtClean="0"/>
                <a:t>, le parole </a:t>
              </a:r>
              <a:r>
                <a:rPr lang="en-US" sz="2800" dirty="0" err="1" smtClean="0"/>
                <a:t>che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finiscono</a:t>
              </a:r>
              <a:r>
                <a:rPr lang="en-US" sz="2800" dirty="0" smtClean="0"/>
                <a:t> in ‘</a:t>
              </a:r>
              <a:r>
                <a:rPr lang="en-US" sz="2800" dirty="0" smtClean="0">
                  <a:solidFill>
                    <a:srgbClr val="FF0000"/>
                  </a:solidFill>
                </a:rPr>
                <a:t>y</a:t>
              </a:r>
              <a:r>
                <a:rPr lang="en-US" sz="2800" dirty="0" smtClean="0"/>
                <a:t>’</a:t>
              </a:r>
              <a:r>
                <a:rPr lang="en-US" sz="2800" dirty="0" smtClean="0">
                  <a:solidFill>
                    <a:srgbClr val="FF0000"/>
                  </a:solidFill>
                </a:rPr>
                <a:t>  </a:t>
              </a:r>
              <a:r>
                <a:rPr lang="en-US" sz="2800" dirty="0" err="1" smtClean="0"/>
                <a:t>si</a:t>
              </a:r>
              <a:r>
                <a:rPr lang="en-US" sz="2800" dirty="0" smtClean="0"/>
                <a:t> cambia la </a:t>
              </a:r>
              <a:r>
                <a:rPr lang="en-US" sz="2800" dirty="0" smtClean="0">
                  <a:solidFill>
                    <a:srgbClr val="FF0000"/>
                  </a:solidFill>
                </a:rPr>
                <a:t>y</a:t>
              </a:r>
              <a:r>
                <a:rPr lang="en-US" sz="2800" dirty="0" smtClean="0"/>
                <a:t> </a:t>
              </a:r>
            </a:p>
            <a:p>
              <a:r>
                <a:rPr lang="en-US" sz="2800" dirty="0" smtClean="0"/>
                <a:t>            ‘</a:t>
              </a:r>
              <a:r>
                <a:rPr lang="en-US" sz="2800" dirty="0" err="1" smtClean="0">
                  <a:solidFill>
                    <a:srgbClr val="FF0000"/>
                  </a:solidFill>
                </a:rPr>
                <a:t>i</a:t>
              </a:r>
              <a:r>
                <a:rPr lang="en-US" sz="2800" dirty="0" smtClean="0"/>
                <a:t>’        ‘</a:t>
              </a:r>
              <a:r>
                <a:rPr lang="en-US" sz="2800" dirty="0" err="1" smtClean="0">
                  <a:solidFill>
                    <a:srgbClr val="CC0099"/>
                  </a:solidFill>
                </a:rPr>
                <a:t>ed</a:t>
              </a:r>
              <a:r>
                <a:rPr lang="en-US" sz="2800" dirty="0" smtClean="0"/>
                <a:t>’</a:t>
              </a:r>
              <a:endParaRPr lang="it-IT" sz="2800" dirty="0"/>
            </a:p>
          </p:txBody>
        </p:sp>
        <p:sp>
          <p:nvSpPr>
            <p:cNvPr id="9" name="Freccia a destra 8"/>
            <p:cNvSpPr/>
            <p:nvPr/>
          </p:nvSpPr>
          <p:spPr>
            <a:xfrm>
              <a:off x="2760930" y="1426049"/>
              <a:ext cx="504056" cy="99037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roce 9"/>
            <p:cNvSpPr/>
            <p:nvPr/>
          </p:nvSpPr>
          <p:spPr>
            <a:xfrm>
              <a:off x="4057074" y="1315797"/>
              <a:ext cx="360040" cy="323166"/>
            </a:xfrm>
            <a:prstGeom prst="mathPlus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72798" y="2636912"/>
            <a:ext cx="3308176" cy="341724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  <a:hlinkClick r:id="rId2" action="ppaction://hlinksldjump"/>
              </a:rPr>
              <a:t>dr</a:t>
            </a:r>
            <a:r>
              <a:rPr lang="en-GB" sz="2400" dirty="0">
                <a:solidFill>
                  <a:srgbClr val="FF0000"/>
                </a:solidFill>
                <a:latin typeface="+mj-lt"/>
                <a:hlinkClick r:id="rId2" action="ppaction://hlinksldjump"/>
              </a:rPr>
              <a:t>y</a:t>
            </a:r>
            <a:r>
              <a:rPr lang="en-GB" sz="2400" dirty="0">
                <a:latin typeface="+mj-lt"/>
                <a:hlinkClick r:id="rId2" action="ppaction://hlinksldjump"/>
              </a:rPr>
              <a:t>     </a:t>
            </a:r>
            <a:r>
              <a:rPr lang="en-GB" sz="2400" dirty="0" smtClean="0">
                <a:latin typeface="+mj-lt"/>
                <a:hlinkClick r:id="rId2" action="ppaction://hlinksldjump"/>
              </a:rPr>
              <a:t>dr</a:t>
            </a:r>
            <a:r>
              <a:rPr lang="en-GB" sz="2400" dirty="0" smtClean="0">
                <a:solidFill>
                  <a:srgbClr val="CC0099"/>
                </a:solidFill>
                <a:latin typeface="+mj-lt"/>
                <a:hlinkClick r:id="rId2" action="ppaction://hlinksldjump"/>
              </a:rPr>
              <a:t>ied</a:t>
            </a:r>
            <a:endParaRPr lang="en-GB" sz="2400" dirty="0">
              <a:solidFill>
                <a:srgbClr val="CC0099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+mj-lt"/>
              </a:rPr>
              <a:t>cr</a:t>
            </a:r>
            <a:r>
              <a:rPr lang="en-GB" sz="2400" dirty="0" smtClean="0">
                <a:solidFill>
                  <a:srgbClr val="FF0000"/>
                </a:solidFill>
                <a:latin typeface="+mj-lt"/>
              </a:rPr>
              <a:t>y</a:t>
            </a:r>
            <a:r>
              <a:rPr lang="en-GB" sz="2400" dirty="0" smtClean="0">
                <a:latin typeface="+mj-lt"/>
              </a:rPr>
              <a:t>    </a:t>
            </a:r>
            <a:r>
              <a:rPr lang="en-GB" sz="2400" dirty="0">
                <a:latin typeface="+mj-lt"/>
              </a:rPr>
              <a:t>cr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</a:rPr>
              <a:t>fr</a:t>
            </a:r>
            <a:r>
              <a:rPr lang="en-GB" sz="2400" dirty="0">
                <a:solidFill>
                  <a:srgbClr val="FF0000"/>
                </a:solidFill>
                <a:latin typeface="+mj-lt"/>
              </a:rPr>
              <a:t>y </a:t>
            </a:r>
            <a:r>
              <a:rPr lang="en-GB" sz="2400" dirty="0">
                <a:latin typeface="+mj-lt"/>
              </a:rPr>
              <a:t>    fr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</a:rPr>
              <a:t>marr</a:t>
            </a:r>
            <a:r>
              <a:rPr lang="en-GB" sz="2400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GB" sz="2400" dirty="0">
                <a:latin typeface="+mj-lt"/>
              </a:rPr>
              <a:t>  marr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</a:rPr>
              <a:t>carr</a:t>
            </a:r>
            <a:r>
              <a:rPr lang="en-GB" sz="2400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GB" sz="2400" dirty="0">
                <a:latin typeface="+mj-lt"/>
              </a:rPr>
              <a:t>   carr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</a:rPr>
              <a:t>hurr</a:t>
            </a:r>
            <a:r>
              <a:rPr lang="en-GB" sz="2400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GB" sz="2400" dirty="0">
                <a:latin typeface="+mj-lt"/>
              </a:rPr>
              <a:t>   hurr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>
                <a:latin typeface="+mj-lt"/>
              </a:rPr>
              <a:t>worr</a:t>
            </a:r>
            <a:r>
              <a:rPr lang="en-GB" sz="2400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GB" sz="2400" dirty="0">
                <a:latin typeface="+mj-lt"/>
              </a:rPr>
              <a:t>  worr</a:t>
            </a:r>
            <a:r>
              <a:rPr lang="en-GB" sz="2400" dirty="0">
                <a:solidFill>
                  <a:srgbClr val="CC0099"/>
                </a:solidFill>
                <a:latin typeface="+mj-lt"/>
              </a:rPr>
              <a:t>ied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603" y="3429000"/>
            <a:ext cx="908595" cy="70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Connettore 7 12"/>
          <p:cNvCxnSpPr/>
          <p:nvPr/>
        </p:nvCxnSpPr>
        <p:spPr>
          <a:xfrm flipV="1">
            <a:off x="5796136" y="3933056"/>
            <a:ext cx="830467" cy="216024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606" y="3009172"/>
            <a:ext cx="648072" cy="62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Connettore 2 16"/>
          <p:cNvCxnSpPr/>
          <p:nvPr/>
        </p:nvCxnSpPr>
        <p:spPr>
          <a:xfrm>
            <a:off x="5220072" y="335699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user\AppData\Local\Microsoft\Windows\Temporary Internet Files\Content.IE5\H3AC5MVV\MC90032003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697" y="5301208"/>
            <a:ext cx="452655" cy="47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606" y="5445224"/>
            <a:ext cx="700091" cy="21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user\AppData\Local\Microsoft\Windows\Temporary Internet Files\Content.IE5\AE1Y4GOL\MC900078715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381" y="4509120"/>
            <a:ext cx="595907" cy="74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006" y="4941168"/>
            <a:ext cx="700091" cy="21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user\AppData\Local\Microsoft\Windows\Temporary Internet Files\Content.IE5\H3AC5MVV\MC90044185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49080"/>
            <a:ext cx="641797" cy="76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54620" y="4508398"/>
            <a:ext cx="700091" cy="21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C:\Users\user\AppData\Local\Microsoft\Windows\Temporary Internet Files\Content.IE5\NH59JEKJ\MC900237652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01008"/>
            <a:ext cx="834599" cy="40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59741" y="3644301"/>
            <a:ext cx="700091" cy="21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C:\Users\user\AppData\Local\Microsoft\Windows\Temporary Internet Files\Content.IE5\AE1Y4GOL\MC900384438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28886"/>
            <a:ext cx="619249" cy="45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11761" y="2708920"/>
            <a:ext cx="700091" cy="21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2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a 12"/>
          <p:cNvGraphicFramePr/>
          <p:nvPr>
            <p:extLst>
              <p:ext uri="{D42A27DB-BD31-4B8C-83A1-F6EECF244321}">
                <p14:modId xmlns:p14="http://schemas.microsoft.com/office/powerpoint/2010/main" val="3535305656"/>
              </p:ext>
            </p:extLst>
          </p:nvPr>
        </p:nvGraphicFramePr>
        <p:xfrm>
          <a:off x="2169232" y="2204864"/>
          <a:ext cx="5165576" cy="3327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uppo 5"/>
          <p:cNvGrpSpPr/>
          <p:nvPr/>
        </p:nvGrpSpPr>
        <p:grpSpPr>
          <a:xfrm>
            <a:off x="1691680" y="620688"/>
            <a:ext cx="6120680" cy="1368152"/>
            <a:chOff x="1691680" y="620688"/>
            <a:chExt cx="6120680" cy="1008112"/>
          </a:xfrm>
        </p:grpSpPr>
        <p:sp>
          <p:nvSpPr>
            <p:cNvPr id="2" name="Onda 2 1"/>
            <p:cNvSpPr/>
            <p:nvPr/>
          </p:nvSpPr>
          <p:spPr>
            <a:xfrm>
              <a:off x="1691680" y="620688"/>
              <a:ext cx="5832648" cy="1008112"/>
            </a:xfrm>
            <a:prstGeom prst="doubleWav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2400" dirty="0" smtClean="0"/>
                <a:t>Le parole che finiscono in ‘</a:t>
              </a:r>
              <a:r>
                <a:rPr lang="it-IT" sz="2400" dirty="0" smtClean="0">
                  <a:solidFill>
                    <a:srgbClr val="FF0000"/>
                  </a:solidFill>
                </a:rPr>
                <a:t>f</a:t>
              </a:r>
              <a:r>
                <a:rPr lang="it-IT" sz="2400" dirty="0" smtClean="0"/>
                <a:t>’ o in ‘</a:t>
              </a:r>
              <a:r>
                <a:rPr lang="it-IT" sz="2400" dirty="0" err="1" smtClean="0">
                  <a:solidFill>
                    <a:srgbClr val="FF0000"/>
                  </a:solidFill>
                </a:rPr>
                <a:t>fe</a:t>
              </a:r>
              <a:r>
                <a:rPr lang="it-IT" sz="2400" dirty="0" smtClean="0"/>
                <a:t>’ cambiano la ‘</a:t>
              </a:r>
              <a:r>
                <a:rPr lang="it-IT" sz="2400" dirty="0" smtClean="0">
                  <a:solidFill>
                    <a:srgbClr val="FF0000"/>
                  </a:solidFill>
                </a:rPr>
                <a:t>f</a:t>
              </a:r>
              <a:r>
                <a:rPr lang="it-IT" sz="2400" dirty="0" smtClean="0"/>
                <a:t>’        ‘</a:t>
              </a:r>
              <a:r>
                <a:rPr lang="it-IT" sz="2400" dirty="0" smtClean="0">
                  <a:solidFill>
                    <a:srgbClr val="CC0099"/>
                  </a:solidFill>
                </a:rPr>
                <a:t>v</a:t>
              </a:r>
              <a:r>
                <a:rPr lang="it-IT" sz="2400" dirty="0" smtClean="0"/>
                <a:t>’         ‘</a:t>
              </a:r>
              <a:r>
                <a:rPr lang="it-IT" sz="2400" dirty="0" smtClean="0">
                  <a:solidFill>
                    <a:srgbClr val="CC0099"/>
                  </a:solidFill>
                </a:rPr>
                <a:t>es</a:t>
              </a:r>
              <a:r>
                <a:rPr lang="it-IT" sz="2400" dirty="0" smtClean="0"/>
                <a:t>’</a:t>
              </a:r>
              <a:endParaRPr lang="it-IT" sz="2400" dirty="0"/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2195736" y="863134"/>
              <a:ext cx="5616624" cy="47624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endParaRPr lang="it-IT" sz="3600" dirty="0"/>
            </a:p>
          </p:txBody>
        </p:sp>
        <p:sp>
          <p:nvSpPr>
            <p:cNvPr id="4" name="Freccia a destra 3"/>
            <p:cNvSpPr/>
            <p:nvPr/>
          </p:nvSpPr>
          <p:spPr>
            <a:xfrm>
              <a:off x="4644008" y="1193817"/>
              <a:ext cx="504056" cy="99037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54232"/>
            <a:ext cx="3714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70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65476" y="548680"/>
            <a:ext cx="6322987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One wife but two wiv</a:t>
            </a:r>
            <a:r>
              <a:rPr lang="en-GB" sz="2400" dirty="0">
                <a:solidFill>
                  <a:srgbClr val="CC0099"/>
                </a:solidFill>
              </a:rPr>
              <a:t>es</a:t>
            </a:r>
            <a:r>
              <a:rPr lang="en-GB" sz="2400" dirty="0" smtClean="0"/>
              <a:t>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                        One </a:t>
            </a:r>
            <a:r>
              <a:rPr lang="en-GB" sz="2400" dirty="0"/>
              <a:t>knife but </a:t>
            </a:r>
            <a:r>
              <a:rPr lang="en-GB" sz="2400" dirty="0" smtClean="0"/>
              <a:t>three </a:t>
            </a:r>
            <a:r>
              <a:rPr lang="en-GB" sz="2400" dirty="0"/>
              <a:t>kniv</a:t>
            </a:r>
            <a:r>
              <a:rPr lang="en-GB" sz="2400" dirty="0">
                <a:solidFill>
                  <a:srgbClr val="CC0099"/>
                </a:solidFill>
              </a:rPr>
              <a:t>es</a:t>
            </a:r>
            <a:r>
              <a:rPr lang="en-GB" sz="2400" dirty="0" smtClean="0"/>
              <a:t>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One life but two </a:t>
            </a:r>
            <a:r>
              <a:rPr lang="en-GB" sz="2400" dirty="0" smtClean="0"/>
              <a:t>liv</a:t>
            </a:r>
            <a:r>
              <a:rPr lang="en-GB" sz="2400" dirty="0" smtClean="0">
                <a:solidFill>
                  <a:srgbClr val="CC0099"/>
                </a:solidFill>
              </a:rPr>
              <a:t>es.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                            One </a:t>
            </a:r>
            <a:r>
              <a:rPr lang="en-GB" sz="2400" dirty="0"/>
              <a:t>leaf but two leav</a:t>
            </a:r>
            <a:r>
              <a:rPr lang="en-GB" sz="2400" dirty="0">
                <a:solidFill>
                  <a:srgbClr val="CC0099"/>
                </a:solidFill>
              </a:rPr>
              <a:t>es</a:t>
            </a:r>
            <a:r>
              <a:rPr lang="en-GB" sz="2400" dirty="0" smtClean="0"/>
              <a:t>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One </a:t>
            </a:r>
            <a:r>
              <a:rPr lang="en-GB" sz="2400" dirty="0"/>
              <a:t>shelf but two shelv</a:t>
            </a:r>
            <a:r>
              <a:rPr lang="en-GB" sz="2400" dirty="0">
                <a:solidFill>
                  <a:srgbClr val="CC0099"/>
                </a:solidFill>
              </a:rPr>
              <a:t>es</a:t>
            </a:r>
            <a:r>
              <a:rPr lang="en-GB" sz="2400" dirty="0" smtClean="0"/>
              <a:t>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                           One </a:t>
            </a:r>
            <a:r>
              <a:rPr lang="en-GB" sz="2400" dirty="0"/>
              <a:t>calf but two calv</a:t>
            </a:r>
            <a:r>
              <a:rPr lang="en-GB" sz="2400" dirty="0">
                <a:solidFill>
                  <a:srgbClr val="CC0099"/>
                </a:solidFill>
              </a:rPr>
              <a:t>es</a:t>
            </a:r>
            <a:r>
              <a:rPr lang="en-GB" sz="2400" dirty="0"/>
              <a:t>.</a:t>
            </a:r>
          </a:p>
        </p:txBody>
      </p:sp>
      <p:pic>
        <p:nvPicPr>
          <p:cNvPr id="2050" name="Picture 2" descr="C:\Users\user\AppData\Local\Microsoft\Windows\Temporary Internet Files\Content.IE5\778S23H7\MC9003983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0526"/>
            <a:ext cx="721004" cy="1010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user\AppData\Local\Microsoft\Windows\Temporary Internet Files\Content.IE5\778S23H7\MC90029581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91394"/>
            <a:ext cx="759359" cy="50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NH59JEKJ\MC90002724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599" y="2945153"/>
            <a:ext cx="746608" cy="84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AppData\Local\Microsoft\Windows\Temporary Internet Files\Content.IE5\H3AC5MVV\MC90028752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08552"/>
            <a:ext cx="721004" cy="65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AppData\Local\Microsoft\Windows\Temporary Internet Files\Content.IE5\AE1Y4GOL\MC900439318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70" y="2121017"/>
            <a:ext cx="824136" cy="82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user\AppData\Local\Microsoft\Windows\Temporary Internet Files\Content.IE5\AE1Y4GOL\MC900439318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099" y="2121017"/>
            <a:ext cx="824136" cy="82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100" y="3906465"/>
            <a:ext cx="719137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 descr="C:\Users\user\AppData\Local\Microsoft\Windows\Temporary Internet Files\Content.IE5\AE1Y4GOL\MC90005722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386" y="4798487"/>
            <a:ext cx="1049272" cy="834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C:\Users\user\AppData\Local\Microsoft\Windows\Temporary Internet Files\Content.IE5\AE1Y4GOL\MC90005722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446" y="5013176"/>
            <a:ext cx="1049272" cy="834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47278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a 12"/>
          <p:cNvGraphicFramePr/>
          <p:nvPr>
            <p:extLst>
              <p:ext uri="{D42A27DB-BD31-4B8C-83A1-F6EECF244321}">
                <p14:modId xmlns:p14="http://schemas.microsoft.com/office/powerpoint/2010/main" val="2775687905"/>
              </p:ext>
            </p:extLst>
          </p:nvPr>
        </p:nvGraphicFramePr>
        <p:xfrm>
          <a:off x="2771800" y="1831030"/>
          <a:ext cx="3528392" cy="4280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uppo 5"/>
          <p:cNvGrpSpPr/>
          <p:nvPr/>
        </p:nvGrpSpPr>
        <p:grpSpPr>
          <a:xfrm>
            <a:off x="1691680" y="474338"/>
            <a:ext cx="6120680" cy="1368152"/>
            <a:chOff x="1691680" y="512851"/>
            <a:chExt cx="6120680" cy="1008112"/>
          </a:xfrm>
        </p:grpSpPr>
        <p:sp>
          <p:nvSpPr>
            <p:cNvPr id="2" name="Onda 2 1"/>
            <p:cNvSpPr/>
            <p:nvPr/>
          </p:nvSpPr>
          <p:spPr>
            <a:xfrm>
              <a:off x="1691680" y="512851"/>
              <a:ext cx="5832648" cy="1008112"/>
            </a:xfrm>
            <a:prstGeom prst="doubleWav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2400" dirty="0" smtClean="0"/>
                <a:t>Dove le parole finiscono in ‘</a:t>
              </a:r>
              <a:r>
                <a:rPr lang="it-IT" sz="2400" dirty="0" err="1" smtClean="0">
                  <a:solidFill>
                    <a:srgbClr val="FF0000"/>
                  </a:solidFill>
                </a:rPr>
                <a:t>ey</a:t>
              </a:r>
              <a:r>
                <a:rPr lang="it-IT" sz="2400" dirty="0" smtClean="0"/>
                <a:t>’       ‘</a:t>
              </a:r>
              <a:r>
                <a:rPr lang="it-IT" sz="2400" dirty="0" smtClean="0">
                  <a:solidFill>
                    <a:srgbClr val="CC0099"/>
                  </a:solidFill>
                </a:rPr>
                <a:t>s</a:t>
              </a:r>
              <a:r>
                <a:rPr lang="it-IT" sz="2400" dirty="0" smtClean="0"/>
                <a:t>’</a:t>
              </a:r>
              <a:endParaRPr lang="it-IT" sz="2400" dirty="0"/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2195736" y="863134"/>
              <a:ext cx="5616624" cy="47624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endParaRPr lang="it-IT" sz="3600" dirty="0"/>
            </a:p>
          </p:txBody>
        </p:sp>
      </p:grpSp>
      <p:pic>
        <p:nvPicPr>
          <p:cNvPr id="3074" name="Picture 2" descr="C:\Users\user\AppData\Local\Microsoft\Windows\Temporary Internet Files\Content.IE5\AE1Y4GOL\MC90015616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306" y="2030815"/>
            <a:ext cx="635512" cy="6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AppData\Local\Microsoft\Windows\Temporary Internet Files\Content.IE5\H3AC5MVV\MC90032315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127" y="2869065"/>
            <a:ext cx="676193" cy="10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AppData\Local\Microsoft\Windows\Temporary Internet Files\Content.IE5\NH59JEKJ\MC900434613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93" y="4149080"/>
            <a:ext cx="733425" cy="89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AppData\Local\Microsoft\Windows\Temporary Internet Files\Content.IE5\H3AC5MVV\MP900227788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07" y="5333278"/>
            <a:ext cx="960946" cy="6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98" y="2908520"/>
            <a:ext cx="6762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466" y="937985"/>
            <a:ext cx="3714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24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9-2010AcademicCalendar_MonSu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ids Zone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9C660C1-D1C2-4C0B-83D4-7AD57F23AC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2009-2010AcademicCalendar_MonSun</Template>
  <TotalTime>0</TotalTime>
  <Words>192</Words>
  <Application>Microsoft Office PowerPoint</Application>
  <PresentationFormat>Presentazione su schermo (4:3)</PresentationFormat>
  <Paragraphs>61</Paragraphs>
  <Slides>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2009-2010AcademicCalendar_MonSun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2012-06-06T14:14:55Z</dcterms:created>
  <dcterms:modified xsi:type="dcterms:W3CDTF">2012-06-12T12:09:27Z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TC103571299990</vt:lpwstr>
  </property>
</Properties>
</file>